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6" r:id="rId2"/>
    <p:sldId id="271" r:id="rId3"/>
    <p:sldId id="1987" r:id="rId4"/>
    <p:sldId id="1989" r:id="rId5"/>
    <p:sldId id="1985" r:id="rId6"/>
    <p:sldId id="257" r:id="rId7"/>
    <p:sldId id="258" r:id="rId8"/>
    <p:sldId id="259" r:id="rId9"/>
    <p:sldId id="274" r:id="rId10"/>
    <p:sldId id="260" r:id="rId11"/>
    <p:sldId id="262" r:id="rId12"/>
    <p:sldId id="267" r:id="rId13"/>
    <p:sldId id="268" r:id="rId14"/>
    <p:sldId id="272" r:id="rId15"/>
    <p:sldId id="273" r:id="rId16"/>
    <p:sldId id="199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0E966D7-E7AD-44B8-A3F8-1B374173FAC6}" v="30" dt="2023-01-09T16:54:21.6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p:cViewPr>
        <p:scale>
          <a:sx n="60" d="100"/>
          <a:sy n="60" d="100"/>
        </p:scale>
        <p:origin x="339" y="6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R Shanley" userId="6aefb705-20f8-48ee-9b9e-df9f17384274" providerId="ADAL" clId="{60E966D7-E7AD-44B8-A3F8-1B374173FAC6}"/>
    <pc:docChg chg="undo custSel addSld delSld modSld sldOrd">
      <pc:chgData name="Mrs R Shanley" userId="6aefb705-20f8-48ee-9b9e-df9f17384274" providerId="ADAL" clId="{60E966D7-E7AD-44B8-A3F8-1B374173FAC6}" dt="2023-01-09T16:54:26.231" v="322" actId="1076"/>
      <pc:docMkLst>
        <pc:docMk/>
      </pc:docMkLst>
      <pc:sldChg chg="addSp delSp modSp mod setBg delDesignElem">
        <pc:chgData name="Mrs R Shanley" userId="6aefb705-20f8-48ee-9b9e-df9f17384274" providerId="ADAL" clId="{60E966D7-E7AD-44B8-A3F8-1B374173FAC6}" dt="2023-01-09T16:26:06.530" v="127"/>
        <pc:sldMkLst>
          <pc:docMk/>
          <pc:sldMk cId="3076402983" sldId="256"/>
        </pc:sldMkLst>
        <pc:spChg chg="del">
          <ac:chgData name="Mrs R Shanley" userId="6aefb705-20f8-48ee-9b9e-df9f17384274" providerId="ADAL" clId="{60E966D7-E7AD-44B8-A3F8-1B374173FAC6}" dt="2023-01-09T16:16:47.869" v="3" actId="478"/>
          <ac:spMkLst>
            <pc:docMk/>
            <pc:sldMk cId="3076402983" sldId="256"/>
            <ac:spMk id="2" creationId="{C051D549-E56D-3DAA-001E-44D5F0D546FB}"/>
          </ac:spMkLst>
        </pc:spChg>
        <pc:spChg chg="del">
          <ac:chgData name="Mrs R Shanley" userId="6aefb705-20f8-48ee-9b9e-df9f17384274" providerId="ADAL" clId="{60E966D7-E7AD-44B8-A3F8-1B374173FAC6}" dt="2023-01-09T16:16:47.869" v="3" actId="478"/>
          <ac:spMkLst>
            <pc:docMk/>
            <pc:sldMk cId="3076402983" sldId="256"/>
            <ac:spMk id="3" creationId="{7C9CF9AD-6615-7DDD-22E2-EDEDD57E7346}"/>
          </ac:spMkLst>
        </pc:spChg>
        <pc:spChg chg="add del">
          <ac:chgData name="Mrs R Shanley" userId="6aefb705-20f8-48ee-9b9e-df9f17384274" providerId="ADAL" clId="{60E966D7-E7AD-44B8-A3F8-1B374173FAC6}" dt="2023-01-09T16:26:06.530" v="127"/>
          <ac:spMkLst>
            <pc:docMk/>
            <pc:sldMk cId="3076402983" sldId="256"/>
            <ac:spMk id="1031" creationId="{11BE3FA7-0D70-4431-814F-D8C40576EA93}"/>
          </ac:spMkLst>
        </pc:spChg>
        <pc:picChg chg="add mod">
          <ac:chgData name="Mrs R Shanley" userId="6aefb705-20f8-48ee-9b9e-df9f17384274" providerId="ADAL" clId="{60E966D7-E7AD-44B8-A3F8-1B374173FAC6}" dt="2023-01-09T16:17:17.894" v="10" actId="26606"/>
          <ac:picMkLst>
            <pc:docMk/>
            <pc:sldMk cId="3076402983" sldId="256"/>
            <ac:picMk id="4" creationId="{D2417AA3-067B-F993-1F3B-DA4F2C6A07A8}"/>
          </ac:picMkLst>
        </pc:picChg>
        <pc:picChg chg="add mod ord">
          <ac:chgData name="Mrs R Shanley" userId="6aefb705-20f8-48ee-9b9e-df9f17384274" providerId="ADAL" clId="{60E966D7-E7AD-44B8-A3F8-1B374173FAC6}" dt="2023-01-09T16:17:17.894" v="10" actId="26606"/>
          <ac:picMkLst>
            <pc:docMk/>
            <pc:sldMk cId="3076402983" sldId="256"/>
            <ac:picMk id="1026" creationId="{43D848EC-5944-AB45-106D-746153A007B1}"/>
          </ac:picMkLst>
        </pc:picChg>
      </pc:sldChg>
      <pc:sldChg chg="modSp add mod">
        <pc:chgData name="Mrs R Shanley" userId="6aefb705-20f8-48ee-9b9e-df9f17384274" providerId="ADAL" clId="{60E966D7-E7AD-44B8-A3F8-1B374173FAC6}" dt="2023-01-09T16:26:18.115" v="132" actId="14100"/>
        <pc:sldMkLst>
          <pc:docMk/>
          <pc:sldMk cId="3378902138" sldId="257"/>
        </pc:sldMkLst>
        <pc:spChg chg="mod">
          <ac:chgData name="Mrs R Shanley" userId="6aefb705-20f8-48ee-9b9e-df9f17384274" providerId="ADAL" clId="{60E966D7-E7AD-44B8-A3F8-1B374173FAC6}" dt="2023-01-09T16:26:18.115" v="132" actId="14100"/>
          <ac:spMkLst>
            <pc:docMk/>
            <pc:sldMk cId="3378902138" sldId="257"/>
            <ac:spMk id="2" creationId="{00000000-0000-0000-0000-000000000000}"/>
          </ac:spMkLst>
        </pc:spChg>
      </pc:sldChg>
      <pc:sldChg chg="addSp delSp modSp add mod">
        <pc:chgData name="Mrs R Shanley" userId="6aefb705-20f8-48ee-9b9e-df9f17384274" providerId="ADAL" clId="{60E966D7-E7AD-44B8-A3F8-1B374173FAC6}" dt="2023-01-09T16:27:03.690" v="142" actId="2711"/>
        <pc:sldMkLst>
          <pc:docMk/>
          <pc:sldMk cId="2166369116" sldId="258"/>
        </pc:sldMkLst>
        <pc:spChg chg="del mod">
          <ac:chgData name="Mrs R Shanley" userId="6aefb705-20f8-48ee-9b9e-df9f17384274" providerId="ADAL" clId="{60E966D7-E7AD-44B8-A3F8-1B374173FAC6}" dt="2023-01-09T16:26:23.696" v="133" actId="478"/>
          <ac:spMkLst>
            <pc:docMk/>
            <pc:sldMk cId="2166369116" sldId="258"/>
            <ac:spMk id="2" creationId="{00000000-0000-0000-0000-000000000000}"/>
          </ac:spMkLst>
        </pc:spChg>
        <pc:spChg chg="mod">
          <ac:chgData name="Mrs R Shanley" userId="6aefb705-20f8-48ee-9b9e-df9f17384274" providerId="ADAL" clId="{60E966D7-E7AD-44B8-A3F8-1B374173FAC6}" dt="2023-01-09T16:27:03.690" v="142" actId="2711"/>
          <ac:spMkLst>
            <pc:docMk/>
            <pc:sldMk cId="2166369116" sldId="258"/>
            <ac:spMk id="3" creationId="{00000000-0000-0000-0000-000000000000}"/>
          </ac:spMkLst>
        </pc:spChg>
        <pc:spChg chg="add del mod">
          <ac:chgData name="Mrs R Shanley" userId="6aefb705-20f8-48ee-9b9e-df9f17384274" providerId="ADAL" clId="{60E966D7-E7AD-44B8-A3F8-1B374173FAC6}" dt="2023-01-09T16:26:26.229" v="134" actId="478"/>
          <ac:spMkLst>
            <pc:docMk/>
            <pc:sldMk cId="2166369116" sldId="258"/>
            <ac:spMk id="5" creationId="{769A8B26-F31D-C836-B34A-72981291B558}"/>
          </ac:spMkLst>
        </pc:spChg>
      </pc:sldChg>
      <pc:sldChg chg="modSp add mod">
        <pc:chgData name="Mrs R Shanley" userId="6aefb705-20f8-48ee-9b9e-df9f17384274" providerId="ADAL" clId="{60E966D7-E7AD-44B8-A3F8-1B374173FAC6}" dt="2023-01-09T16:27:20.357" v="147" actId="2711"/>
        <pc:sldMkLst>
          <pc:docMk/>
          <pc:sldMk cId="1033335503" sldId="259"/>
        </pc:sldMkLst>
        <pc:spChg chg="mod">
          <ac:chgData name="Mrs R Shanley" userId="6aefb705-20f8-48ee-9b9e-df9f17384274" providerId="ADAL" clId="{60E966D7-E7AD-44B8-A3F8-1B374173FAC6}" dt="2023-01-09T16:27:09.257" v="143" actId="14100"/>
          <ac:spMkLst>
            <pc:docMk/>
            <pc:sldMk cId="1033335503" sldId="259"/>
            <ac:spMk id="2" creationId="{00000000-0000-0000-0000-000000000000}"/>
          </ac:spMkLst>
        </pc:spChg>
        <pc:spChg chg="mod">
          <ac:chgData name="Mrs R Shanley" userId="6aefb705-20f8-48ee-9b9e-df9f17384274" providerId="ADAL" clId="{60E966D7-E7AD-44B8-A3F8-1B374173FAC6}" dt="2023-01-09T16:27:20.357" v="147" actId="2711"/>
          <ac:spMkLst>
            <pc:docMk/>
            <pc:sldMk cId="1033335503" sldId="259"/>
            <ac:spMk id="3" creationId="{00000000-0000-0000-0000-000000000000}"/>
          </ac:spMkLst>
        </pc:spChg>
      </pc:sldChg>
      <pc:sldChg chg="modSp add mod">
        <pc:chgData name="Mrs R Shanley" userId="6aefb705-20f8-48ee-9b9e-df9f17384274" providerId="ADAL" clId="{60E966D7-E7AD-44B8-A3F8-1B374173FAC6}" dt="2023-01-09T16:28:07.724" v="155" actId="14100"/>
        <pc:sldMkLst>
          <pc:docMk/>
          <pc:sldMk cId="2064212226" sldId="260"/>
        </pc:sldMkLst>
        <pc:spChg chg="mod">
          <ac:chgData name="Mrs R Shanley" userId="6aefb705-20f8-48ee-9b9e-df9f17384274" providerId="ADAL" clId="{60E966D7-E7AD-44B8-A3F8-1B374173FAC6}" dt="2023-01-09T16:28:07.724" v="155" actId="14100"/>
          <ac:spMkLst>
            <pc:docMk/>
            <pc:sldMk cId="2064212226" sldId="260"/>
            <ac:spMk id="2" creationId="{00000000-0000-0000-0000-000000000000}"/>
          </ac:spMkLst>
        </pc:spChg>
        <pc:spChg chg="mod">
          <ac:chgData name="Mrs R Shanley" userId="6aefb705-20f8-48ee-9b9e-df9f17384274" providerId="ADAL" clId="{60E966D7-E7AD-44B8-A3F8-1B374173FAC6}" dt="2023-01-09T16:27:59.312" v="153" actId="14100"/>
          <ac:spMkLst>
            <pc:docMk/>
            <pc:sldMk cId="2064212226" sldId="260"/>
            <ac:spMk id="3" creationId="{00000000-0000-0000-0000-000000000000}"/>
          </ac:spMkLst>
        </pc:spChg>
        <pc:spChg chg="mod">
          <ac:chgData name="Mrs R Shanley" userId="6aefb705-20f8-48ee-9b9e-df9f17384274" providerId="ADAL" clId="{60E966D7-E7AD-44B8-A3F8-1B374173FAC6}" dt="2023-01-09T16:27:52.229" v="150" actId="1076"/>
          <ac:spMkLst>
            <pc:docMk/>
            <pc:sldMk cId="2064212226" sldId="260"/>
            <ac:spMk id="4" creationId="{00000000-0000-0000-0000-000000000000}"/>
          </ac:spMkLst>
        </pc:spChg>
        <pc:spChg chg="mod">
          <ac:chgData name="Mrs R Shanley" userId="6aefb705-20f8-48ee-9b9e-df9f17384274" providerId="ADAL" clId="{60E966D7-E7AD-44B8-A3F8-1B374173FAC6}" dt="2023-01-09T16:27:52.229" v="150" actId="1076"/>
          <ac:spMkLst>
            <pc:docMk/>
            <pc:sldMk cId="2064212226" sldId="260"/>
            <ac:spMk id="7" creationId="{00000000-0000-0000-0000-000000000000}"/>
          </ac:spMkLst>
        </pc:spChg>
        <pc:spChg chg="mod">
          <ac:chgData name="Mrs R Shanley" userId="6aefb705-20f8-48ee-9b9e-df9f17384274" providerId="ADAL" clId="{60E966D7-E7AD-44B8-A3F8-1B374173FAC6}" dt="2023-01-09T16:27:52.229" v="150" actId="1076"/>
          <ac:spMkLst>
            <pc:docMk/>
            <pc:sldMk cId="2064212226" sldId="260"/>
            <ac:spMk id="10" creationId="{00000000-0000-0000-0000-000000000000}"/>
          </ac:spMkLst>
        </pc:spChg>
        <pc:picChg chg="mod">
          <ac:chgData name="Mrs R Shanley" userId="6aefb705-20f8-48ee-9b9e-df9f17384274" providerId="ADAL" clId="{60E966D7-E7AD-44B8-A3F8-1B374173FAC6}" dt="2023-01-09T16:27:54.200" v="151" actId="1076"/>
          <ac:picMkLst>
            <pc:docMk/>
            <pc:sldMk cId="2064212226" sldId="260"/>
            <ac:picMk id="4099" creationId="{00000000-0000-0000-0000-000000000000}"/>
          </ac:picMkLst>
        </pc:picChg>
        <pc:cxnChg chg="mod">
          <ac:chgData name="Mrs R Shanley" userId="6aefb705-20f8-48ee-9b9e-df9f17384274" providerId="ADAL" clId="{60E966D7-E7AD-44B8-A3F8-1B374173FAC6}" dt="2023-01-09T16:27:52.229" v="150" actId="1076"/>
          <ac:cxnSpMkLst>
            <pc:docMk/>
            <pc:sldMk cId="2064212226" sldId="260"/>
            <ac:cxnSpMk id="6" creationId="{00000000-0000-0000-0000-000000000000}"/>
          </ac:cxnSpMkLst>
        </pc:cxnChg>
        <pc:cxnChg chg="mod">
          <ac:chgData name="Mrs R Shanley" userId="6aefb705-20f8-48ee-9b9e-df9f17384274" providerId="ADAL" clId="{60E966D7-E7AD-44B8-A3F8-1B374173FAC6}" dt="2023-01-09T16:27:52.229" v="150" actId="1076"/>
          <ac:cxnSpMkLst>
            <pc:docMk/>
            <pc:sldMk cId="2064212226" sldId="260"/>
            <ac:cxnSpMk id="9" creationId="{00000000-0000-0000-0000-000000000000}"/>
          </ac:cxnSpMkLst>
        </pc:cxnChg>
      </pc:sldChg>
      <pc:sldChg chg="modSp add mod">
        <pc:chgData name="Mrs R Shanley" userId="6aefb705-20f8-48ee-9b9e-df9f17384274" providerId="ADAL" clId="{60E966D7-E7AD-44B8-A3F8-1B374173FAC6}" dt="2023-01-09T16:28:39.693" v="161" actId="1036"/>
        <pc:sldMkLst>
          <pc:docMk/>
          <pc:sldMk cId="1612798448" sldId="262"/>
        </pc:sldMkLst>
        <pc:spChg chg="mod">
          <ac:chgData name="Mrs R Shanley" userId="6aefb705-20f8-48ee-9b9e-df9f17384274" providerId="ADAL" clId="{60E966D7-E7AD-44B8-A3F8-1B374173FAC6}" dt="2023-01-09T16:26:06.530" v="127"/>
          <ac:spMkLst>
            <pc:docMk/>
            <pc:sldMk cId="1612798448" sldId="262"/>
            <ac:spMk id="2" creationId="{00000000-0000-0000-0000-000000000000}"/>
          </ac:spMkLst>
        </pc:spChg>
        <pc:spChg chg="mod">
          <ac:chgData name="Mrs R Shanley" userId="6aefb705-20f8-48ee-9b9e-df9f17384274" providerId="ADAL" clId="{60E966D7-E7AD-44B8-A3F8-1B374173FAC6}" dt="2023-01-09T16:28:39.693" v="161" actId="1036"/>
          <ac:spMkLst>
            <pc:docMk/>
            <pc:sldMk cId="1612798448" sldId="262"/>
            <ac:spMk id="3" creationId="{00000000-0000-0000-0000-000000000000}"/>
          </ac:spMkLst>
        </pc:spChg>
        <pc:picChg chg="mod">
          <ac:chgData name="Mrs R Shanley" userId="6aefb705-20f8-48ee-9b9e-df9f17384274" providerId="ADAL" clId="{60E966D7-E7AD-44B8-A3F8-1B374173FAC6}" dt="2023-01-09T16:28:14.007" v="157" actId="14100"/>
          <ac:picMkLst>
            <pc:docMk/>
            <pc:sldMk cId="1612798448" sldId="262"/>
            <ac:picMk id="4098" creationId="{00000000-0000-0000-0000-000000000000}"/>
          </ac:picMkLst>
        </pc:picChg>
      </pc:sldChg>
      <pc:sldChg chg="add del">
        <pc:chgData name="Mrs R Shanley" userId="6aefb705-20f8-48ee-9b9e-df9f17384274" providerId="ADAL" clId="{60E966D7-E7AD-44B8-A3F8-1B374173FAC6}" dt="2023-01-09T16:28:46.774" v="162" actId="47"/>
        <pc:sldMkLst>
          <pc:docMk/>
          <pc:sldMk cId="3927104774" sldId="266"/>
        </pc:sldMkLst>
      </pc:sldChg>
      <pc:sldChg chg="addSp modSp add mod">
        <pc:chgData name="Mrs R Shanley" userId="6aefb705-20f8-48ee-9b9e-df9f17384274" providerId="ADAL" clId="{60E966D7-E7AD-44B8-A3F8-1B374173FAC6}" dt="2023-01-09T16:29:59.023" v="183" actId="1076"/>
        <pc:sldMkLst>
          <pc:docMk/>
          <pc:sldMk cId="2400298421" sldId="267"/>
        </pc:sldMkLst>
        <pc:spChg chg="mod">
          <ac:chgData name="Mrs R Shanley" userId="6aefb705-20f8-48ee-9b9e-df9f17384274" providerId="ADAL" clId="{60E966D7-E7AD-44B8-A3F8-1B374173FAC6}" dt="2023-01-09T16:29:56.115" v="182" actId="1076"/>
          <ac:spMkLst>
            <pc:docMk/>
            <pc:sldMk cId="2400298421" sldId="267"/>
            <ac:spMk id="4" creationId="{00000000-0000-0000-0000-000000000000}"/>
          </ac:spMkLst>
        </pc:spChg>
        <pc:spChg chg="mod">
          <ac:chgData name="Mrs R Shanley" userId="6aefb705-20f8-48ee-9b9e-df9f17384274" providerId="ADAL" clId="{60E966D7-E7AD-44B8-A3F8-1B374173FAC6}" dt="2023-01-09T16:29:14.072" v="168" actId="2711"/>
          <ac:spMkLst>
            <pc:docMk/>
            <pc:sldMk cId="2400298421" sldId="267"/>
            <ac:spMk id="5" creationId="{00000000-0000-0000-0000-000000000000}"/>
          </ac:spMkLst>
        </pc:spChg>
        <pc:spChg chg="mod">
          <ac:chgData name="Mrs R Shanley" userId="6aefb705-20f8-48ee-9b9e-df9f17384274" providerId="ADAL" clId="{60E966D7-E7AD-44B8-A3F8-1B374173FAC6}" dt="2023-01-09T16:29:59.023" v="183" actId="1076"/>
          <ac:spMkLst>
            <pc:docMk/>
            <pc:sldMk cId="2400298421" sldId="267"/>
            <ac:spMk id="6" creationId="{00000000-0000-0000-0000-000000000000}"/>
          </ac:spMkLst>
        </pc:spChg>
        <pc:spChg chg="mod">
          <ac:chgData name="Mrs R Shanley" userId="6aefb705-20f8-48ee-9b9e-df9f17384274" providerId="ADAL" clId="{60E966D7-E7AD-44B8-A3F8-1B374173FAC6}" dt="2023-01-09T16:29:31.912" v="173" actId="1076"/>
          <ac:spMkLst>
            <pc:docMk/>
            <pc:sldMk cId="2400298421" sldId="267"/>
            <ac:spMk id="7" creationId="{00000000-0000-0000-0000-000000000000}"/>
          </ac:spMkLst>
        </pc:spChg>
        <pc:spChg chg="mod">
          <ac:chgData name="Mrs R Shanley" userId="6aefb705-20f8-48ee-9b9e-df9f17384274" providerId="ADAL" clId="{60E966D7-E7AD-44B8-A3F8-1B374173FAC6}" dt="2023-01-09T16:29:29.254" v="172" actId="1076"/>
          <ac:spMkLst>
            <pc:docMk/>
            <pc:sldMk cId="2400298421" sldId="267"/>
            <ac:spMk id="8" creationId="{00000000-0000-0000-0000-000000000000}"/>
          </ac:spMkLst>
        </pc:spChg>
        <pc:picChg chg="add mod">
          <ac:chgData name="Mrs R Shanley" userId="6aefb705-20f8-48ee-9b9e-df9f17384274" providerId="ADAL" clId="{60E966D7-E7AD-44B8-A3F8-1B374173FAC6}" dt="2023-01-09T16:29:45.404" v="178" actId="1076"/>
          <ac:picMkLst>
            <pc:docMk/>
            <pc:sldMk cId="2400298421" sldId="267"/>
            <ac:picMk id="2" creationId="{37BCEFFC-892E-D976-3F4B-80E15292D153}"/>
          </ac:picMkLst>
        </pc:picChg>
        <pc:picChg chg="add mod">
          <ac:chgData name="Mrs R Shanley" userId="6aefb705-20f8-48ee-9b9e-df9f17384274" providerId="ADAL" clId="{60E966D7-E7AD-44B8-A3F8-1B374173FAC6}" dt="2023-01-09T16:29:53.286" v="181" actId="1076"/>
          <ac:picMkLst>
            <pc:docMk/>
            <pc:sldMk cId="2400298421" sldId="267"/>
            <ac:picMk id="3" creationId="{8F5B3404-4671-D4F6-F2AA-662FB6B05878}"/>
          </ac:picMkLst>
        </pc:picChg>
        <pc:picChg chg="mod">
          <ac:chgData name="Mrs R Shanley" userId="6aefb705-20f8-48ee-9b9e-df9f17384274" providerId="ADAL" clId="{60E966D7-E7AD-44B8-A3F8-1B374173FAC6}" dt="2023-01-09T16:29:20.013" v="169" actId="1076"/>
          <ac:picMkLst>
            <pc:docMk/>
            <pc:sldMk cId="2400298421" sldId="267"/>
            <ac:picMk id="10243" creationId="{00000000-0000-0000-0000-000000000000}"/>
          </ac:picMkLst>
        </pc:picChg>
      </pc:sldChg>
      <pc:sldChg chg="modSp add">
        <pc:chgData name="Mrs R Shanley" userId="6aefb705-20f8-48ee-9b9e-df9f17384274" providerId="ADAL" clId="{60E966D7-E7AD-44B8-A3F8-1B374173FAC6}" dt="2023-01-09T16:30:17.175" v="184" actId="2711"/>
        <pc:sldMkLst>
          <pc:docMk/>
          <pc:sldMk cId="2512058666" sldId="268"/>
        </pc:sldMkLst>
        <pc:spChg chg="mod">
          <ac:chgData name="Mrs R Shanley" userId="6aefb705-20f8-48ee-9b9e-df9f17384274" providerId="ADAL" clId="{60E966D7-E7AD-44B8-A3F8-1B374173FAC6}" dt="2023-01-09T16:30:17.175" v="184" actId="2711"/>
          <ac:spMkLst>
            <pc:docMk/>
            <pc:sldMk cId="2512058666" sldId="268"/>
            <ac:spMk id="4" creationId="{00000000-0000-0000-0000-000000000000}"/>
          </ac:spMkLst>
        </pc:spChg>
        <pc:spChg chg="mod">
          <ac:chgData name="Mrs R Shanley" userId="6aefb705-20f8-48ee-9b9e-df9f17384274" providerId="ADAL" clId="{60E966D7-E7AD-44B8-A3F8-1B374173FAC6}" dt="2023-01-09T16:30:17.175" v="184" actId="2711"/>
          <ac:spMkLst>
            <pc:docMk/>
            <pc:sldMk cId="2512058666" sldId="268"/>
            <ac:spMk id="5" creationId="{00000000-0000-0000-0000-000000000000}"/>
          </ac:spMkLst>
        </pc:spChg>
        <pc:spChg chg="mod">
          <ac:chgData name="Mrs R Shanley" userId="6aefb705-20f8-48ee-9b9e-df9f17384274" providerId="ADAL" clId="{60E966D7-E7AD-44B8-A3F8-1B374173FAC6}" dt="2023-01-09T16:30:17.175" v="184" actId="2711"/>
          <ac:spMkLst>
            <pc:docMk/>
            <pc:sldMk cId="2512058666" sldId="268"/>
            <ac:spMk id="6" creationId="{00000000-0000-0000-0000-000000000000}"/>
          </ac:spMkLst>
        </pc:spChg>
        <pc:spChg chg="mod">
          <ac:chgData name="Mrs R Shanley" userId="6aefb705-20f8-48ee-9b9e-df9f17384274" providerId="ADAL" clId="{60E966D7-E7AD-44B8-A3F8-1B374173FAC6}" dt="2023-01-09T16:30:17.175" v="184" actId="2711"/>
          <ac:spMkLst>
            <pc:docMk/>
            <pc:sldMk cId="2512058666" sldId="268"/>
            <ac:spMk id="7" creationId="{00000000-0000-0000-0000-000000000000}"/>
          </ac:spMkLst>
        </pc:spChg>
        <pc:spChg chg="mod">
          <ac:chgData name="Mrs R Shanley" userId="6aefb705-20f8-48ee-9b9e-df9f17384274" providerId="ADAL" clId="{60E966D7-E7AD-44B8-A3F8-1B374173FAC6}" dt="2023-01-09T16:30:17.175" v="184" actId="2711"/>
          <ac:spMkLst>
            <pc:docMk/>
            <pc:sldMk cId="2512058666" sldId="268"/>
            <ac:spMk id="8" creationId="{00000000-0000-0000-0000-000000000000}"/>
          </ac:spMkLst>
        </pc:spChg>
        <pc:picChg chg="mod">
          <ac:chgData name="Mrs R Shanley" userId="6aefb705-20f8-48ee-9b9e-df9f17384274" providerId="ADAL" clId="{60E966D7-E7AD-44B8-A3F8-1B374173FAC6}" dt="2023-01-09T16:30:17.175" v="184" actId="2711"/>
          <ac:picMkLst>
            <pc:docMk/>
            <pc:sldMk cId="2512058666" sldId="268"/>
            <ac:picMk id="11267" creationId="{00000000-0000-0000-0000-000000000000}"/>
          </ac:picMkLst>
        </pc:picChg>
        <pc:picChg chg="mod">
          <ac:chgData name="Mrs R Shanley" userId="6aefb705-20f8-48ee-9b9e-df9f17384274" providerId="ADAL" clId="{60E966D7-E7AD-44B8-A3F8-1B374173FAC6}" dt="2023-01-09T16:30:17.175" v="184" actId="2711"/>
          <ac:picMkLst>
            <pc:docMk/>
            <pc:sldMk cId="2512058666" sldId="268"/>
            <ac:picMk id="11273" creationId="{00000000-0000-0000-0000-000000000000}"/>
          </ac:picMkLst>
        </pc:picChg>
      </pc:sldChg>
      <pc:sldChg chg="add del">
        <pc:chgData name="Mrs R Shanley" userId="6aefb705-20f8-48ee-9b9e-df9f17384274" providerId="ADAL" clId="{60E966D7-E7AD-44B8-A3F8-1B374173FAC6}" dt="2023-01-09T16:30:53.269" v="187" actId="47"/>
        <pc:sldMkLst>
          <pc:docMk/>
          <pc:sldMk cId="985997824" sldId="269"/>
        </pc:sldMkLst>
      </pc:sldChg>
      <pc:sldChg chg="addSp delSp modSp mod setBg delDesignElem">
        <pc:chgData name="Mrs R Shanley" userId="6aefb705-20f8-48ee-9b9e-df9f17384274" providerId="ADAL" clId="{60E966D7-E7AD-44B8-A3F8-1B374173FAC6}" dt="2023-01-09T16:54:26.231" v="322" actId="1076"/>
        <pc:sldMkLst>
          <pc:docMk/>
          <pc:sldMk cId="2415245854" sldId="271"/>
        </pc:sldMkLst>
        <pc:spChg chg="mod">
          <ac:chgData name="Mrs R Shanley" userId="6aefb705-20f8-48ee-9b9e-df9f17384274" providerId="ADAL" clId="{60E966D7-E7AD-44B8-A3F8-1B374173FAC6}" dt="2023-01-09T16:32:10.644" v="197" actId="26606"/>
          <ac:spMkLst>
            <pc:docMk/>
            <pc:sldMk cId="2415245854" sldId="271"/>
            <ac:spMk id="5" creationId="{CC0ADC06-C8BE-4B19-BCA1-F3AA2AD87C4B}"/>
          </ac:spMkLst>
        </pc:spChg>
        <pc:spChg chg="mod">
          <ac:chgData name="Mrs R Shanley" userId="6aefb705-20f8-48ee-9b9e-df9f17384274" providerId="ADAL" clId="{60E966D7-E7AD-44B8-A3F8-1B374173FAC6}" dt="2023-01-09T16:54:26.231" v="322" actId="1076"/>
          <ac:spMkLst>
            <pc:docMk/>
            <pc:sldMk cId="2415245854" sldId="271"/>
            <ac:spMk id="6" creationId="{A3124E83-AA90-4AD3-BE8E-90DFDFAF7FF5}"/>
          </ac:spMkLst>
        </pc:spChg>
        <pc:spChg chg="add">
          <ac:chgData name="Mrs R Shanley" userId="6aefb705-20f8-48ee-9b9e-df9f17384274" providerId="ADAL" clId="{60E966D7-E7AD-44B8-A3F8-1B374173FAC6}" dt="2023-01-09T16:32:10.644" v="197" actId="26606"/>
          <ac:spMkLst>
            <pc:docMk/>
            <pc:sldMk cId="2415245854" sldId="271"/>
            <ac:spMk id="8" creationId="{3741B58E-3B65-4A01-A276-975AB2CF8A08}"/>
          </ac:spMkLst>
        </pc:spChg>
        <pc:spChg chg="add">
          <ac:chgData name="Mrs R Shanley" userId="6aefb705-20f8-48ee-9b9e-df9f17384274" providerId="ADAL" clId="{60E966D7-E7AD-44B8-A3F8-1B374173FAC6}" dt="2023-01-09T16:32:10.644" v="197" actId="26606"/>
          <ac:spMkLst>
            <pc:docMk/>
            <pc:sldMk cId="2415245854" sldId="271"/>
            <ac:spMk id="9" creationId="{7AAC67C3-831B-4AB1-A259-DFB839CAFAFC}"/>
          </ac:spMkLst>
        </pc:spChg>
        <pc:spChg chg="add">
          <ac:chgData name="Mrs R Shanley" userId="6aefb705-20f8-48ee-9b9e-df9f17384274" providerId="ADAL" clId="{60E966D7-E7AD-44B8-A3F8-1B374173FAC6}" dt="2023-01-09T16:32:10.644" v="197" actId="26606"/>
          <ac:spMkLst>
            <pc:docMk/>
            <pc:sldMk cId="2415245854" sldId="271"/>
            <ac:spMk id="10" creationId="{054B3F04-9EAC-45C0-B3CE-0387EEA10A0C}"/>
          </ac:spMkLst>
        </pc:spChg>
        <pc:spChg chg="add del">
          <ac:chgData name="Mrs R Shanley" userId="6aefb705-20f8-48ee-9b9e-df9f17384274" providerId="ADAL" clId="{60E966D7-E7AD-44B8-A3F8-1B374173FAC6}" dt="2023-01-09T16:26:06.530" v="127"/>
          <ac:spMkLst>
            <pc:docMk/>
            <pc:sldMk cId="2415245854" sldId="271"/>
            <ac:spMk id="11" creationId="{907EF6B7-1338-4443-8C46-6A318D952DFD}"/>
          </ac:spMkLst>
        </pc:spChg>
        <pc:spChg chg="add del">
          <ac:chgData name="Mrs R Shanley" userId="6aefb705-20f8-48ee-9b9e-df9f17384274" providerId="ADAL" clId="{60E966D7-E7AD-44B8-A3F8-1B374173FAC6}" dt="2023-01-09T16:26:06.530" v="127"/>
          <ac:spMkLst>
            <pc:docMk/>
            <pc:sldMk cId="2415245854" sldId="271"/>
            <ac:spMk id="13" creationId="{DAAE4CDD-124C-4DCF-9584-B6033B545DD5}"/>
          </ac:spMkLst>
        </pc:spChg>
        <pc:spChg chg="add del">
          <ac:chgData name="Mrs R Shanley" userId="6aefb705-20f8-48ee-9b9e-df9f17384274" providerId="ADAL" clId="{60E966D7-E7AD-44B8-A3F8-1B374173FAC6}" dt="2023-01-09T16:26:06.530" v="127"/>
          <ac:spMkLst>
            <pc:docMk/>
            <pc:sldMk cId="2415245854" sldId="271"/>
            <ac:spMk id="15" creationId="{081E4A58-353D-44AE-B2FC-2A74E2E400F7}"/>
          </ac:spMkLst>
        </pc:spChg>
      </pc:sldChg>
      <pc:sldChg chg="modSp add mod">
        <pc:chgData name="Mrs R Shanley" userId="6aefb705-20f8-48ee-9b9e-df9f17384274" providerId="ADAL" clId="{60E966D7-E7AD-44B8-A3F8-1B374173FAC6}" dt="2023-01-09T16:30:31.321" v="185" actId="14100"/>
        <pc:sldMkLst>
          <pc:docMk/>
          <pc:sldMk cId="2356680541" sldId="272"/>
        </pc:sldMkLst>
        <pc:spChg chg="mod">
          <ac:chgData name="Mrs R Shanley" userId="6aefb705-20f8-48ee-9b9e-df9f17384274" providerId="ADAL" clId="{60E966D7-E7AD-44B8-A3F8-1B374173FAC6}" dt="2023-01-09T16:30:31.321" v="185" actId="14100"/>
          <ac:spMkLst>
            <pc:docMk/>
            <pc:sldMk cId="2356680541" sldId="272"/>
            <ac:spMk id="4" creationId="{00000000-0000-0000-0000-000000000000}"/>
          </ac:spMkLst>
        </pc:spChg>
      </pc:sldChg>
      <pc:sldChg chg="add">
        <pc:chgData name="Mrs R Shanley" userId="6aefb705-20f8-48ee-9b9e-df9f17384274" providerId="ADAL" clId="{60E966D7-E7AD-44B8-A3F8-1B374173FAC6}" dt="2023-01-09T12:46:20.736" v="2"/>
        <pc:sldMkLst>
          <pc:docMk/>
          <pc:sldMk cId="1264422375" sldId="273"/>
        </pc:sldMkLst>
      </pc:sldChg>
      <pc:sldChg chg="modSp add">
        <pc:chgData name="Mrs R Shanley" userId="6aefb705-20f8-48ee-9b9e-df9f17384274" providerId="ADAL" clId="{60E966D7-E7AD-44B8-A3F8-1B374173FAC6}" dt="2023-01-09T16:27:28.736" v="148" actId="14100"/>
        <pc:sldMkLst>
          <pc:docMk/>
          <pc:sldMk cId="389826973" sldId="274"/>
        </pc:sldMkLst>
        <pc:picChg chg="mod">
          <ac:chgData name="Mrs R Shanley" userId="6aefb705-20f8-48ee-9b9e-df9f17384274" providerId="ADAL" clId="{60E966D7-E7AD-44B8-A3F8-1B374173FAC6}" dt="2023-01-09T16:27:28.736" v="148" actId="14100"/>
          <ac:picMkLst>
            <pc:docMk/>
            <pc:sldMk cId="389826973" sldId="274"/>
            <ac:picMk id="1027" creationId="{00000000-0000-0000-0000-000000000000}"/>
          </ac:picMkLst>
        </pc:picChg>
      </pc:sldChg>
      <pc:sldChg chg="add del">
        <pc:chgData name="Mrs R Shanley" userId="6aefb705-20f8-48ee-9b9e-df9f17384274" providerId="ADAL" clId="{60E966D7-E7AD-44B8-A3F8-1B374173FAC6}" dt="2023-01-09T16:30:48.830" v="186" actId="47"/>
        <pc:sldMkLst>
          <pc:docMk/>
          <pc:sldMk cId="1360465688" sldId="276"/>
        </pc:sldMkLst>
      </pc:sldChg>
      <pc:sldChg chg="modSp mod">
        <pc:chgData name="Mrs R Shanley" userId="6aefb705-20f8-48ee-9b9e-df9f17384274" providerId="ADAL" clId="{60E966D7-E7AD-44B8-A3F8-1B374173FAC6}" dt="2023-01-09T16:54:07.064" v="316" actId="14100"/>
        <pc:sldMkLst>
          <pc:docMk/>
          <pc:sldMk cId="796573024" sldId="1985"/>
        </pc:sldMkLst>
        <pc:spChg chg="mod">
          <ac:chgData name="Mrs R Shanley" userId="6aefb705-20f8-48ee-9b9e-df9f17384274" providerId="ADAL" clId="{60E966D7-E7AD-44B8-A3F8-1B374173FAC6}" dt="2023-01-09T16:26:06.530" v="127"/>
          <ac:spMkLst>
            <pc:docMk/>
            <pc:sldMk cId="796573024" sldId="1985"/>
            <ac:spMk id="2" creationId="{493591F3-A5B6-4C9A-9FFD-AFDD367EB94A}"/>
          </ac:spMkLst>
        </pc:spChg>
        <pc:spChg chg="mod">
          <ac:chgData name="Mrs R Shanley" userId="6aefb705-20f8-48ee-9b9e-df9f17384274" providerId="ADAL" clId="{60E966D7-E7AD-44B8-A3F8-1B374173FAC6}" dt="2023-01-09T16:51:55.286" v="281" actId="14100"/>
          <ac:spMkLst>
            <pc:docMk/>
            <pc:sldMk cId="796573024" sldId="1985"/>
            <ac:spMk id="3" creationId="{E1CE5654-9A95-4E1E-BDFF-6A054A2E84EE}"/>
          </ac:spMkLst>
        </pc:spChg>
        <pc:spChg chg="mod">
          <ac:chgData name="Mrs R Shanley" userId="6aefb705-20f8-48ee-9b9e-df9f17384274" providerId="ADAL" clId="{60E966D7-E7AD-44B8-A3F8-1B374173FAC6}" dt="2023-01-09T16:52:36.452" v="301" actId="14100"/>
          <ac:spMkLst>
            <pc:docMk/>
            <pc:sldMk cId="796573024" sldId="1985"/>
            <ac:spMk id="4" creationId="{30418D4F-0925-484D-8FC8-5BDB1A29C47D}"/>
          </ac:spMkLst>
        </pc:spChg>
        <pc:spChg chg="mod">
          <ac:chgData name="Mrs R Shanley" userId="6aefb705-20f8-48ee-9b9e-df9f17384274" providerId="ADAL" clId="{60E966D7-E7AD-44B8-A3F8-1B374173FAC6}" dt="2023-01-09T16:52:55.736" v="305" actId="14100"/>
          <ac:spMkLst>
            <pc:docMk/>
            <pc:sldMk cId="796573024" sldId="1985"/>
            <ac:spMk id="6" creationId="{E3A822C6-6031-4D07-95CF-F2724D7F10F0}"/>
          </ac:spMkLst>
        </pc:spChg>
        <pc:spChg chg="mod">
          <ac:chgData name="Mrs R Shanley" userId="6aefb705-20f8-48ee-9b9e-df9f17384274" providerId="ADAL" clId="{60E966D7-E7AD-44B8-A3F8-1B374173FAC6}" dt="2023-01-09T16:53:04.417" v="307" actId="14100"/>
          <ac:spMkLst>
            <pc:docMk/>
            <pc:sldMk cId="796573024" sldId="1985"/>
            <ac:spMk id="7" creationId="{16ABA146-23CC-4E34-A2BB-9DB9AB601A65}"/>
          </ac:spMkLst>
        </pc:spChg>
        <pc:spChg chg="mod">
          <ac:chgData name="Mrs R Shanley" userId="6aefb705-20f8-48ee-9b9e-df9f17384274" providerId="ADAL" clId="{60E966D7-E7AD-44B8-A3F8-1B374173FAC6}" dt="2023-01-09T16:53:14.211" v="308" actId="1076"/>
          <ac:spMkLst>
            <pc:docMk/>
            <pc:sldMk cId="796573024" sldId="1985"/>
            <ac:spMk id="8" creationId="{6C2CE076-16AF-4F2D-B755-BC757C1B40EB}"/>
          </ac:spMkLst>
        </pc:spChg>
        <pc:spChg chg="mod">
          <ac:chgData name="Mrs R Shanley" userId="6aefb705-20f8-48ee-9b9e-df9f17384274" providerId="ADAL" clId="{60E966D7-E7AD-44B8-A3F8-1B374173FAC6}" dt="2023-01-09T16:54:01.639" v="314" actId="14100"/>
          <ac:spMkLst>
            <pc:docMk/>
            <pc:sldMk cId="796573024" sldId="1985"/>
            <ac:spMk id="9" creationId="{7A76C98A-7910-4B4D-B597-991BE9C36C7B}"/>
          </ac:spMkLst>
        </pc:spChg>
        <pc:spChg chg="mod">
          <ac:chgData name="Mrs R Shanley" userId="6aefb705-20f8-48ee-9b9e-df9f17384274" providerId="ADAL" clId="{60E966D7-E7AD-44B8-A3F8-1B374173FAC6}" dt="2023-01-09T16:54:07.064" v="316" actId="14100"/>
          <ac:spMkLst>
            <pc:docMk/>
            <pc:sldMk cId="796573024" sldId="1985"/>
            <ac:spMk id="10" creationId="{503A34DA-8B91-4DDC-80D1-55A7B7FE8808}"/>
          </ac:spMkLst>
        </pc:spChg>
        <pc:spChg chg="mod">
          <ac:chgData name="Mrs R Shanley" userId="6aefb705-20f8-48ee-9b9e-df9f17384274" providerId="ADAL" clId="{60E966D7-E7AD-44B8-A3F8-1B374173FAC6}" dt="2023-01-09T16:53:43.990" v="312" actId="14100"/>
          <ac:spMkLst>
            <pc:docMk/>
            <pc:sldMk cId="796573024" sldId="1985"/>
            <ac:spMk id="11" creationId="{41E444CD-928F-4766-82D7-FFC03BEEDBCB}"/>
          </ac:spMkLst>
        </pc:spChg>
        <pc:spChg chg="mod">
          <ac:chgData name="Mrs R Shanley" userId="6aefb705-20f8-48ee-9b9e-df9f17384274" providerId="ADAL" clId="{60E966D7-E7AD-44B8-A3F8-1B374173FAC6}" dt="2023-01-09T16:53:27.053" v="310" actId="14100"/>
          <ac:spMkLst>
            <pc:docMk/>
            <pc:sldMk cId="796573024" sldId="1985"/>
            <ac:spMk id="12" creationId="{4AC26FCB-BF6A-48FC-844A-5BD5397C6EE3}"/>
          </ac:spMkLst>
        </pc:spChg>
        <pc:spChg chg="mod">
          <ac:chgData name="Mrs R Shanley" userId="6aefb705-20f8-48ee-9b9e-df9f17384274" providerId="ADAL" clId="{60E966D7-E7AD-44B8-A3F8-1B374173FAC6}" dt="2023-01-09T16:52:44.475" v="303" actId="14100"/>
          <ac:spMkLst>
            <pc:docMk/>
            <pc:sldMk cId="796573024" sldId="1985"/>
            <ac:spMk id="13" creationId="{50C5F5BE-86B3-4507-97EB-AA9B8E7859BD}"/>
          </ac:spMkLst>
        </pc:spChg>
      </pc:sldChg>
      <pc:sldChg chg="modSp mod">
        <pc:chgData name="Mrs R Shanley" userId="6aefb705-20f8-48ee-9b9e-df9f17384274" providerId="ADAL" clId="{60E966D7-E7AD-44B8-A3F8-1B374173FAC6}" dt="2023-01-09T16:18:44.756" v="27" actId="207"/>
        <pc:sldMkLst>
          <pc:docMk/>
          <pc:sldMk cId="948726329" sldId="1987"/>
        </pc:sldMkLst>
        <pc:spChg chg="mod">
          <ac:chgData name="Mrs R Shanley" userId="6aefb705-20f8-48ee-9b9e-df9f17384274" providerId="ADAL" clId="{60E966D7-E7AD-44B8-A3F8-1B374173FAC6}" dt="2023-01-09T16:18:44.756" v="27" actId="207"/>
          <ac:spMkLst>
            <pc:docMk/>
            <pc:sldMk cId="948726329" sldId="1987"/>
            <ac:spMk id="3" creationId="{31F99765-585E-4ECB-941A-E86EFCAB3DE4}"/>
          </ac:spMkLst>
        </pc:spChg>
      </pc:sldChg>
      <pc:sldChg chg="addSp modSp mod ord modAnim">
        <pc:chgData name="Mrs R Shanley" userId="6aefb705-20f8-48ee-9b9e-df9f17384274" providerId="ADAL" clId="{60E966D7-E7AD-44B8-A3F8-1B374173FAC6}" dt="2023-01-09T16:51:43.806" v="275" actId="14100"/>
        <pc:sldMkLst>
          <pc:docMk/>
          <pc:sldMk cId="2752652957" sldId="1989"/>
        </pc:sldMkLst>
        <pc:spChg chg="mod">
          <ac:chgData name="Mrs R Shanley" userId="6aefb705-20f8-48ee-9b9e-df9f17384274" providerId="ADAL" clId="{60E966D7-E7AD-44B8-A3F8-1B374173FAC6}" dt="2023-01-09T16:26:06.530" v="127"/>
          <ac:spMkLst>
            <pc:docMk/>
            <pc:sldMk cId="2752652957" sldId="1989"/>
            <ac:spMk id="2" creationId="{493591F3-A5B6-4C9A-9FFD-AFDD367EB94A}"/>
          </ac:spMkLst>
        </pc:spChg>
        <pc:spChg chg="mod">
          <ac:chgData name="Mrs R Shanley" userId="6aefb705-20f8-48ee-9b9e-df9f17384274" providerId="ADAL" clId="{60E966D7-E7AD-44B8-A3F8-1B374173FAC6}" dt="2023-01-09T16:48:52.652" v="239" actId="27636"/>
          <ac:spMkLst>
            <pc:docMk/>
            <pc:sldMk cId="2752652957" sldId="1989"/>
            <ac:spMk id="3" creationId="{E1CE5654-9A95-4E1E-BDFF-6A054A2E84EE}"/>
          </ac:spMkLst>
        </pc:spChg>
        <pc:spChg chg="mod">
          <ac:chgData name="Mrs R Shanley" userId="6aefb705-20f8-48ee-9b9e-df9f17384274" providerId="ADAL" clId="{60E966D7-E7AD-44B8-A3F8-1B374173FAC6}" dt="2023-01-09T16:49:02.930" v="241" actId="1076"/>
          <ac:spMkLst>
            <pc:docMk/>
            <pc:sldMk cId="2752652957" sldId="1989"/>
            <ac:spMk id="4" creationId="{30418D4F-0925-484D-8FC8-5BDB1A29C47D}"/>
          </ac:spMkLst>
        </pc:spChg>
        <pc:spChg chg="add mod">
          <ac:chgData name="Mrs R Shanley" userId="6aefb705-20f8-48ee-9b9e-df9f17384274" providerId="ADAL" clId="{60E966D7-E7AD-44B8-A3F8-1B374173FAC6}" dt="2023-01-09T16:49:28.312" v="248" actId="1076"/>
          <ac:spMkLst>
            <pc:docMk/>
            <pc:sldMk cId="2752652957" sldId="1989"/>
            <ac:spMk id="5" creationId="{E407A9D2-51E4-2424-6EB2-917014D5E30A}"/>
          </ac:spMkLst>
        </pc:spChg>
        <pc:spChg chg="mod">
          <ac:chgData name="Mrs R Shanley" userId="6aefb705-20f8-48ee-9b9e-df9f17384274" providerId="ADAL" clId="{60E966D7-E7AD-44B8-A3F8-1B374173FAC6}" dt="2023-01-09T16:49:47.253" v="252" actId="1076"/>
          <ac:spMkLst>
            <pc:docMk/>
            <pc:sldMk cId="2752652957" sldId="1989"/>
            <ac:spMk id="6" creationId="{E3A822C6-6031-4D07-95CF-F2724D7F10F0}"/>
          </ac:spMkLst>
        </pc:spChg>
        <pc:spChg chg="mod">
          <ac:chgData name="Mrs R Shanley" userId="6aefb705-20f8-48ee-9b9e-df9f17384274" providerId="ADAL" clId="{60E966D7-E7AD-44B8-A3F8-1B374173FAC6}" dt="2023-01-09T16:50:04.145" v="255" actId="1076"/>
          <ac:spMkLst>
            <pc:docMk/>
            <pc:sldMk cId="2752652957" sldId="1989"/>
            <ac:spMk id="7" creationId="{16ABA146-23CC-4E34-A2BB-9DB9AB601A65}"/>
          </ac:spMkLst>
        </pc:spChg>
        <pc:spChg chg="mod">
          <ac:chgData name="Mrs R Shanley" userId="6aefb705-20f8-48ee-9b9e-df9f17384274" providerId="ADAL" clId="{60E966D7-E7AD-44B8-A3F8-1B374173FAC6}" dt="2023-01-09T16:50:15.546" v="258" actId="1076"/>
          <ac:spMkLst>
            <pc:docMk/>
            <pc:sldMk cId="2752652957" sldId="1989"/>
            <ac:spMk id="8" creationId="{6C2CE076-16AF-4F2D-B755-BC757C1B40EB}"/>
          </ac:spMkLst>
        </pc:spChg>
        <pc:spChg chg="mod">
          <ac:chgData name="Mrs R Shanley" userId="6aefb705-20f8-48ee-9b9e-df9f17384274" providerId="ADAL" clId="{60E966D7-E7AD-44B8-A3F8-1B374173FAC6}" dt="2023-01-09T16:50:53.665" v="266" actId="1076"/>
          <ac:spMkLst>
            <pc:docMk/>
            <pc:sldMk cId="2752652957" sldId="1989"/>
            <ac:spMk id="9" creationId="{7A76C98A-7910-4B4D-B597-991BE9C36C7B}"/>
          </ac:spMkLst>
        </pc:spChg>
        <pc:spChg chg="mod">
          <ac:chgData name="Mrs R Shanley" userId="6aefb705-20f8-48ee-9b9e-df9f17384274" providerId="ADAL" clId="{60E966D7-E7AD-44B8-A3F8-1B374173FAC6}" dt="2023-01-09T16:50:50.818" v="265" actId="1076"/>
          <ac:spMkLst>
            <pc:docMk/>
            <pc:sldMk cId="2752652957" sldId="1989"/>
            <ac:spMk id="10" creationId="{503A34DA-8B91-4DDC-80D1-55A7B7FE8808}"/>
          </ac:spMkLst>
        </pc:spChg>
        <pc:spChg chg="mod">
          <ac:chgData name="Mrs R Shanley" userId="6aefb705-20f8-48ee-9b9e-df9f17384274" providerId="ADAL" clId="{60E966D7-E7AD-44B8-A3F8-1B374173FAC6}" dt="2023-01-09T16:51:22.846" v="270" actId="1076"/>
          <ac:spMkLst>
            <pc:docMk/>
            <pc:sldMk cId="2752652957" sldId="1989"/>
            <ac:spMk id="11" creationId="{41E444CD-928F-4766-82D7-FFC03BEEDBCB}"/>
          </ac:spMkLst>
        </pc:spChg>
        <pc:spChg chg="mod">
          <ac:chgData name="Mrs R Shanley" userId="6aefb705-20f8-48ee-9b9e-df9f17384274" providerId="ADAL" clId="{60E966D7-E7AD-44B8-A3F8-1B374173FAC6}" dt="2023-01-09T16:51:31.370" v="272" actId="14100"/>
          <ac:spMkLst>
            <pc:docMk/>
            <pc:sldMk cId="2752652957" sldId="1989"/>
            <ac:spMk id="12" creationId="{4AC26FCB-BF6A-48FC-844A-5BD5397C6EE3}"/>
          </ac:spMkLst>
        </pc:spChg>
        <pc:spChg chg="mod">
          <ac:chgData name="Mrs R Shanley" userId="6aefb705-20f8-48ee-9b9e-df9f17384274" providerId="ADAL" clId="{60E966D7-E7AD-44B8-A3F8-1B374173FAC6}" dt="2023-01-09T16:49:05.715" v="242" actId="1076"/>
          <ac:spMkLst>
            <pc:docMk/>
            <pc:sldMk cId="2752652957" sldId="1989"/>
            <ac:spMk id="13" creationId="{7E2A8F26-CB0D-42F1-8E01-EC990118CD4F}"/>
          </ac:spMkLst>
        </pc:spChg>
        <pc:spChg chg="mod">
          <ac:chgData name="Mrs R Shanley" userId="6aefb705-20f8-48ee-9b9e-df9f17384274" providerId="ADAL" clId="{60E966D7-E7AD-44B8-A3F8-1B374173FAC6}" dt="2023-01-09T16:49:17.005" v="244" actId="1076"/>
          <ac:spMkLst>
            <pc:docMk/>
            <pc:sldMk cId="2752652957" sldId="1989"/>
            <ac:spMk id="14" creationId="{BE9BF8CB-600E-4BDE-83BC-8B9CC9FB18F6}"/>
          </ac:spMkLst>
        </pc:spChg>
        <pc:spChg chg="mod">
          <ac:chgData name="Mrs R Shanley" userId="6aefb705-20f8-48ee-9b9e-df9f17384274" providerId="ADAL" clId="{60E966D7-E7AD-44B8-A3F8-1B374173FAC6}" dt="2023-01-09T16:49:24.700" v="247" actId="1076"/>
          <ac:spMkLst>
            <pc:docMk/>
            <pc:sldMk cId="2752652957" sldId="1989"/>
            <ac:spMk id="15" creationId="{3C84278C-014A-4F01-9CCC-A3EC63958B0A}"/>
          </ac:spMkLst>
        </pc:spChg>
        <pc:spChg chg="mod">
          <ac:chgData name="Mrs R Shanley" userId="6aefb705-20f8-48ee-9b9e-df9f17384274" providerId="ADAL" clId="{60E966D7-E7AD-44B8-A3F8-1B374173FAC6}" dt="2023-01-09T16:49:31.363" v="249" actId="1076"/>
          <ac:spMkLst>
            <pc:docMk/>
            <pc:sldMk cId="2752652957" sldId="1989"/>
            <ac:spMk id="16" creationId="{85B80C3C-F6AF-4584-8ED4-7BEF59828A58}"/>
          </ac:spMkLst>
        </pc:spChg>
        <pc:spChg chg="mod">
          <ac:chgData name="Mrs R Shanley" userId="6aefb705-20f8-48ee-9b9e-df9f17384274" providerId="ADAL" clId="{60E966D7-E7AD-44B8-A3F8-1B374173FAC6}" dt="2023-01-09T16:49:41.060" v="251" actId="1076"/>
          <ac:spMkLst>
            <pc:docMk/>
            <pc:sldMk cId="2752652957" sldId="1989"/>
            <ac:spMk id="17" creationId="{17239B09-F7B0-4DE6-B4A2-0CC2ADD7B1E4}"/>
          </ac:spMkLst>
        </pc:spChg>
        <pc:spChg chg="mod">
          <ac:chgData name="Mrs R Shanley" userId="6aefb705-20f8-48ee-9b9e-df9f17384274" providerId="ADAL" clId="{60E966D7-E7AD-44B8-A3F8-1B374173FAC6}" dt="2023-01-09T16:49:37.166" v="250" actId="1076"/>
          <ac:spMkLst>
            <pc:docMk/>
            <pc:sldMk cId="2752652957" sldId="1989"/>
            <ac:spMk id="18" creationId="{7871DC37-E968-4B56-ACF9-651B8A78553A}"/>
          </ac:spMkLst>
        </pc:spChg>
        <pc:spChg chg="mod">
          <ac:chgData name="Mrs R Shanley" userId="6aefb705-20f8-48ee-9b9e-df9f17384274" providerId="ADAL" clId="{60E966D7-E7AD-44B8-A3F8-1B374173FAC6}" dt="2023-01-09T16:49:51.461" v="253" actId="1076"/>
          <ac:spMkLst>
            <pc:docMk/>
            <pc:sldMk cId="2752652957" sldId="1989"/>
            <ac:spMk id="19" creationId="{5C2252E2-12D7-473C-8852-9413DCEEBC59}"/>
          </ac:spMkLst>
        </pc:spChg>
        <pc:spChg chg="mod">
          <ac:chgData name="Mrs R Shanley" userId="6aefb705-20f8-48ee-9b9e-df9f17384274" providerId="ADAL" clId="{60E966D7-E7AD-44B8-A3F8-1B374173FAC6}" dt="2023-01-09T16:49:56.921" v="254" actId="1076"/>
          <ac:spMkLst>
            <pc:docMk/>
            <pc:sldMk cId="2752652957" sldId="1989"/>
            <ac:spMk id="20" creationId="{240DD37B-94EE-4458-8493-4A99B7D76456}"/>
          </ac:spMkLst>
        </pc:spChg>
        <pc:spChg chg="mod">
          <ac:chgData name="Mrs R Shanley" userId="6aefb705-20f8-48ee-9b9e-df9f17384274" providerId="ADAL" clId="{60E966D7-E7AD-44B8-A3F8-1B374173FAC6}" dt="2023-01-09T16:50:09.117" v="257" actId="14100"/>
          <ac:spMkLst>
            <pc:docMk/>
            <pc:sldMk cId="2752652957" sldId="1989"/>
            <ac:spMk id="21" creationId="{B98AC3D0-AFD0-4A83-AEE4-5D58505EBA12}"/>
          </ac:spMkLst>
        </pc:spChg>
        <pc:spChg chg="mod">
          <ac:chgData name="Mrs R Shanley" userId="6aefb705-20f8-48ee-9b9e-df9f17384274" providerId="ADAL" clId="{60E966D7-E7AD-44B8-A3F8-1B374173FAC6}" dt="2023-01-09T16:50:27.556" v="259" actId="1076"/>
          <ac:spMkLst>
            <pc:docMk/>
            <pc:sldMk cId="2752652957" sldId="1989"/>
            <ac:spMk id="22" creationId="{1420398D-9FD8-4914-9088-0696ED749376}"/>
          </ac:spMkLst>
        </pc:spChg>
        <pc:spChg chg="mod">
          <ac:chgData name="Mrs R Shanley" userId="6aefb705-20f8-48ee-9b9e-df9f17384274" providerId="ADAL" clId="{60E966D7-E7AD-44B8-A3F8-1B374173FAC6}" dt="2023-01-09T16:51:43.806" v="275" actId="14100"/>
          <ac:spMkLst>
            <pc:docMk/>
            <pc:sldMk cId="2752652957" sldId="1989"/>
            <ac:spMk id="23" creationId="{8526AA7B-FB27-4423-97C9-30BF93F7EFD9}"/>
          </ac:spMkLst>
        </pc:spChg>
        <pc:spChg chg="mod">
          <ac:chgData name="Mrs R Shanley" userId="6aefb705-20f8-48ee-9b9e-df9f17384274" providerId="ADAL" clId="{60E966D7-E7AD-44B8-A3F8-1B374173FAC6}" dt="2023-01-09T16:50:38.849" v="263" actId="1076"/>
          <ac:spMkLst>
            <pc:docMk/>
            <pc:sldMk cId="2752652957" sldId="1989"/>
            <ac:spMk id="24" creationId="{22D1795C-9B99-434D-B4DB-E7338D1942EB}"/>
          </ac:spMkLst>
        </pc:spChg>
        <pc:spChg chg="mod">
          <ac:chgData name="Mrs R Shanley" userId="6aefb705-20f8-48ee-9b9e-df9f17384274" providerId="ADAL" clId="{60E966D7-E7AD-44B8-A3F8-1B374173FAC6}" dt="2023-01-09T16:50:58.950" v="267" actId="1076"/>
          <ac:spMkLst>
            <pc:docMk/>
            <pc:sldMk cId="2752652957" sldId="1989"/>
            <ac:spMk id="25" creationId="{8E1C211A-58BB-4337-9122-035614550A76}"/>
          </ac:spMkLst>
        </pc:spChg>
        <pc:spChg chg="mod">
          <ac:chgData name="Mrs R Shanley" userId="6aefb705-20f8-48ee-9b9e-df9f17384274" providerId="ADAL" clId="{60E966D7-E7AD-44B8-A3F8-1B374173FAC6}" dt="2023-01-09T16:51:16.168" v="268" actId="1076"/>
          <ac:spMkLst>
            <pc:docMk/>
            <pc:sldMk cId="2752652957" sldId="1989"/>
            <ac:spMk id="26" creationId="{B99BB301-E2F5-40D4-A33B-338F1B4F03F9}"/>
          </ac:spMkLst>
        </pc:spChg>
        <pc:spChg chg="mod">
          <ac:chgData name="Mrs R Shanley" userId="6aefb705-20f8-48ee-9b9e-df9f17384274" providerId="ADAL" clId="{60E966D7-E7AD-44B8-A3F8-1B374173FAC6}" dt="2023-01-09T16:51:38.487" v="273" actId="1076"/>
          <ac:spMkLst>
            <pc:docMk/>
            <pc:sldMk cId="2752652957" sldId="1989"/>
            <ac:spMk id="27" creationId="{04036C74-7505-473D-BA3A-D8E235115472}"/>
          </ac:spMkLst>
        </pc:spChg>
      </pc:sldChg>
      <pc:sldChg chg="addSp modSp new mod">
        <pc:chgData name="Mrs R Shanley" userId="6aefb705-20f8-48ee-9b9e-df9f17384274" providerId="ADAL" clId="{60E966D7-E7AD-44B8-A3F8-1B374173FAC6}" dt="2023-01-09T16:52:09.425" v="298" actId="403"/>
        <pc:sldMkLst>
          <pc:docMk/>
          <pc:sldMk cId="2503837742" sldId="1990"/>
        </pc:sldMkLst>
        <pc:spChg chg="add mod">
          <ac:chgData name="Mrs R Shanley" userId="6aefb705-20f8-48ee-9b9e-df9f17384274" providerId="ADAL" clId="{60E966D7-E7AD-44B8-A3F8-1B374173FAC6}" dt="2023-01-09T16:52:09.425" v="298" actId="403"/>
          <ac:spMkLst>
            <pc:docMk/>
            <pc:sldMk cId="2503837742" sldId="1990"/>
            <ac:spMk id="2" creationId="{DD43D3E1-45F8-7F16-6E97-08D07A1A924C}"/>
          </ac:spMkLst>
        </pc:spChg>
      </pc:sldChg>
      <pc:sldChg chg="modSp add del mod">
        <pc:chgData name="Mrs R Shanley" userId="6aefb705-20f8-48ee-9b9e-df9f17384274" providerId="ADAL" clId="{60E966D7-E7AD-44B8-A3F8-1B374173FAC6}" dt="2023-01-09T16:22:03.105" v="54" actId="47"/>
        <pc:sldMkLst>
          <pc:docMk/>
          <pc:sldMk cId="4096074865" sldId="1990"/>
        </pc:sldMkLst>
        <pc:spChg chg="mod">
          <ac:chgData name="Mrs R Shanley" userId="6aefb705-20f8-48ee-9b9e-df9f17384274" providerId="ADAL" clId="{60E966D7-E7AD-44B8-A3F8-1B374173FAC6}" dt="2023-01-09T16:21:18.012" v="47" actId="27636"/>
          <ac:spMkLst>
            <pc:docMk/>
            <pc:sldMk cId="4096074865" sldId="1990"/>
            <ac:spMk id="3" creationId="{E1CE5654-9A95-4E1E-BDFF-6A054A2E84EE}"/>
          </ac:spMkLst>
        </pc:spChg>
      </pc:sldChg>
      <pc:sldChg chg="addSp delSp modSp new del mod">
        <pc:chgData name="Mrs R Shanley" userId="6aefb705-20f8-48ee-9b9e-df9f17384274" providerId="ADAL" clId="{60E966D7-E7AD-44B8-A3F8-1B374173FAC6}" dt="2023-01-09T16:24:37.353" v="84" actId="47"/>
        <pc:sldMkLst>
          <pc:docMk/>
          <pc:sldMk cId="1140198356" sldId="1991"/>
        </pc:sldMkLst>
        <pc:spChg chg="del">
          <ac:chgData name="Mrs R Shanley" userId="6aefb705-20f8-48ee-9b9e-df9f17384274" providerId="ADAL" clId="{60E966D7-E7AD-44B8-A3F8-1B374173FAC6}" dt="2023-01-09T16:21:53.786" v="49" actId="478"/>
          <ac:spMkLst>
            <pc:docMk/>
            <pc:sldMk cId="1140198356" sldId="1991"/>
            <ac:spMk id="2" creationId="{9DD8B48D-759C-F063-93E0-DB28D1D11F46}"/>
          </ac:spMkLst>
        </pc:spChg>
        <pc:spChg chg="del">
          <ac:chgData name="Mrs R Shanley" userId="6aefb705-20f8-48ee-9b9e-df9f17384274" providerId="ADAL" clId="{60E966D7-E7AD-44B8-A3F8-1B374173FAC6}" dt="2023-01-09T16:21:53.786" v="49" actId="478"/>
          <ac:spMkLst>
            <pc:docMk/>
            <pc:sldMk cId="1140198356" sldId="1991"/>
            <ac:spMk id="3" creationId="{44315EBC-2312-1D4C-D361-C27B74E6CF5A}"/>
          </ac:spMkLst>
        </pc:spChg>
        <pc:picChg chg="add mod">
          <ac:chgData name="Mrs R Shanley" userId="6aefb705-20f8-48ee-9b9e-df9f17384274" providerId="ADAL" clId="{60E966D7-E7AD-44B8-A3F8-1B374173FAC6}" dt="2023-01-09T16:22:01.339" v="53" actId="1076"/>
          <ac:picMkLst>
            <pc:docMk/>
            <pc:sldMk cId="1140198356" sldId="1991"/>
            <ac:picMk id="5" creationId="{22F1B027-53A4-D91A-C242-91A6D034B84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12232-4D3B-4121-AD16-EDEE7E8A29B5}" type="datetimeFigureOut">
              <a:rPr lang="en-GB" smtClean="0"/>
              <a:t>09/01/2023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005DDC-0405-4FF8-9EDC-C464DC091F1A}" type="slidenum">
              <a:rPr lang="en-GB" smtClean="0"/>
              <a:t>‹#›</a:t>
            </a:fld>
            <a:endParaRPr lang="en-GB"/>
          </a:p>
        </p:txBody>
      </p:sp>
    </p:spTree>
    <p:extLst>
      <p:ext uri="{BB962C8B-B14F-4D97-AF65-F5344CB8AC3E}">
        <p14:creationId xmlns:p14="http://schemas.microsoft.com/office/powerpoint/2010/main" val="12072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B0C0C"/>
                </a:solidFill>
                <a:effectLst/>
                <a:latin typeface="GDS Transport"/>
              </a:rPr>
              <a:t>around 16% of adults in England have very poor literacy.</a:t>
            </a:r>
            <a:r>
              <a:rPr lang="en-US" b="0" i="0" baseline="30000" dirty="0">
                <a:solidFill>
                  <a:srgbClr val="1D70B8"/>
                </a:solidFill>
                <a:effectLst/>
                <a:latin typeface="GDS Transport"/>
              </a:rPr>
              <a:t>[</a:t>
            </a:r>
          </a:p>
          <a:p>
            <a:r>
              <a:rPr lang="en-US" b="0" i="0" dirty="0">
                <a:solidFill>
                  <a:srgbClr val="0B0C0C"/>
                </a:solidFill>
                <a:effectLst/>
                <a:latin typeface="GDS Transport"/>
              </a:rPr>
              <a:t>At this level, they will struggle to understand price labels, read instructions on medicines, make sense of a train timetable or fill in a job application. </a:t>
            </a:r>
          </a:p>
          <a:p>
            <a:r>
              <a:rPr lang="en-US" b="0" i="0" dirty="0">
                <a:solidFill>
                  <a:srgbClr val="0B0C0C"/>
                </a:solidFill>
                <a:effectLst/>
                <a:latin typeface="GDS Transport"/>
              </a:rPr>
              <a:t>Adults with low literacy are more likely to have fewer job opportunities and a lower income.</a:t>
            </a:r>
            <a:r>
              <a:rPr lang="en-US" b="0" i="0" baseline="30000" dirty="0">
                <a:solidFill>
                  <a:srgbClr val="1D70B8"/>
                </a:solidFill>
                <a:effectLst/>
                <a:latin typeface="GDS Transport"/>
              </a:rPr>
              <a:t>[</a:t>
            </a:r>
          </a:p>
          <a:p>
            <a:r>
              <a:rPr lang="en-US" b="0" i="0" dirty="0">
                <a:solidFill>
                  <a:srgbClr val="0B0C0C"/>
                </a:solidFill>
                <a:effectLst/>
                <a:latin typeface="GDS Transport"/>
              </a:rPr>
              <a:t>The most recent data published by the Ministry of Justice shows that 57% of adult prisoners taking initial assessments had literacy levels below those expected of an 11-year-old.</a:t>
            </a:r>
            <a:endParaRPr lang="en-US" b="0" i="0" baseline="30000" dirty="0">
              <a:solidFill>
                <a:srgbClr val="1D70B8"/>
              </a:solidFill>
              <a:effectLst/>
              <a:latin typeface="GDS Transport"/>
            </a:endParaRPr>
          </a:p>
          <a:p>
            <a:r>
              <a:rPr lang="en-US" b="0" i="0" dirty="0">
                <a:solidFill>
                  <a:srgbClr val="0B0C0C"/>
                </a:solidFill>
                <a:effectLst/>
                <a:latin typeface="GDS Transport"/>
              </a:rPr>
              <a:t>A quarter of young offenders in the UK have a reading age below that of the average 7-year-old</a:t>
            </a:r>
            <a:endParaRPr lang="en-GB" dirty="0"/>
          </a:p>
        </p:txBody>
      </p:sp>
      <p:sp>
        <p:nvSpPr>
          <p:cNvPr id="4" name="Slide Number Placeholder 3"/>
          <p:cNvSpPr>
            <a:spLocks noGrp="1"/>
          </p:cNvSpPr>
          <p:nvPr>
            <p:ph type="sldNum" sz="quarter" idx="5"/>
          </p:nvPr>
        </p:nvSpPr>
        <p:spPr/>
        <p:txBody>
          <a:bodyPr/>
          <a:lstStyle/>
          <a:p>
            <a:fld id="{4B8EBE1A-502C-41EE-93F3-048427D341D9}" type="slidenum">
              <a:rPr lang="en-GB" smtClean="0"/>
              <a:t>2</a:t>
            </a:fld>
            <a:endParaRPr lang="en-GB"/>
          </a:p>
        </p:txBody>
      </p:sp>
    </p:spTree>
    <p:extLst>
      <p:ext uri="{BB962C8B-B14F-4D97-AF65-F5344CB8AC3E}">
        <p14:creationId xmlns:p14="http://schemas.microsoft.com/office/powerpoint/2010/main" val="1095027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Dodo Text SATS 2016</a:t>
            </a:r>
          </a:p>
        </p:txBody>
      </p:sp>
      <p:sp>
        <p:nvSpPr>
          <p:cNvPr id="4" name="Slide Number Placeholder 3"/>
          <p:cNvSpPr>
            <a:spLocks noGrp="1"/>
          </p:cNvSpPr>
          <p:nvPr>
            <p:ph type="sldNum" sz="quarter" idx="5"/>
          </p:nvPr>
        </p:nvSpPr>
        <p:spPr/>
        <p:txBody>
          <a:bodyPr/>
          <a:lstStyle/>
          <a:p>
            <a:fld id="{4B8EBE1A-502C-41EE-93F3-048427D341D9}" type="slidenum">
              <a:rPr lang="en-GB" smtClean="0"/>
              <a:t>5</a:t>
            </a:fld>
            <a:endParaRPr lang="en-GB"/>
          </a:p>
        </p:txBody>
      </p:sp>
    </p:spTree>
    <p:extLst>
      <p:ext uri="{BB962C8B-B14F-4D97-AF65-F5344CB8AC3E}">
        <p14:creationId xmlns:p14="http://schemas.microsoft.com/office/powerpoint/2010/main" val="194636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https://ukhosted62.renlearn.co.uk/1892677/default.aspx   If they can’t find it</a:t>
            </a:r>
          </a:p>
        </p:txBody>
      </p:sp>
      <p:sp>
        <p:nvSpPr>
          <p:cNvPr id="4" name="Slide Number Placeholder 3"/>
          <p:cNvSpPr>
            <a:spLocks noGrp="1"/>
          </p:cNvSpPr>
          <p:nvPr>
            <p:ph type="sldNum" sz="quarter" idx="10"/>
          </p:nvPr>
        </p:nvSpPr>
        <p:spPr/>
        <p:txBody>
          <a:bodyPr/>
          <a:lstStyle/>
          <a:p>
            <a:fld id="{382F9ABE-8109-4CCB-9A9D-5E168FA7A917}" type="slidenum">
              <a:rPr lang="en-GB" smtClean="0"/>
              <a:t>7</a:t>
            </a:fld>
            <a:endParaRPr lang="en-GB"/>
          </a:p>
        </p:txBody>
      </p:sp>
    </p:spTree>
    <p:extLst>
      <p:ext uri="{BB962C8B-B14F-4D97-AF65-F5344CB8AC3E}">
        <p14:creationId xmlns:p14="http://schemas.microsoft.com/office/powerpoint/2010/main" val="376231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5A58CB-2CA5-41F3-A6BA-F0B3A46F6CAA}"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35FAF-7635-45E2-9C18-FA8F01AC263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3841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5A58CB-2CA5-41F3-A6BA-F0B3A46F6CAA}"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35FAF-7635-45E2-9C18-FA8F01AC2630}" type="slidenum">
              <a:rPr lang="en-GB" smtClean="0"/>
              <a:t>‹#›</a:t>
            </a:fld>
            <a:endParaRPr lang="en-GB"/>
          </a:p>
        </p:txBody>
      </p:sp>
    </p:spTree>
    <p:extLst>
      <p:ext uri="{BB962C8B-B14F-4D97-AF65-F5344CB8AC3E}">
        <p14:creationId xmlns:p14="http://schemas.microsoft.com/office/powerpoint/2010/main" val="1813615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5A58CB-2CA5-41F3-A6BA-F0B3A46F6CAA}"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35FAF-7635-45E2-9C18-FA8F01AC2630}" type="slidenum">
              <a:rPr lang="en-GB" smtClean="0"/>
              <a:t>‹#›</a:t>
            </a:fld>
            <a:endParaRPr lang="en-GB"/>
          </a:p>
        </p:txBody>
      </p:sp>
    </p:spTree>
    <p:extLst>
      <p:ext uri="{BB962C8B-B14F-4D97-AF65-F5344CB8AC3E}">
        <p14:creationId xmlns:p14="http://schemas.microsoft.com/office/powerpoint/2010/main" val="291483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5A58CB-2CA5-41F3-A6BA-F0B3A46F6CAA}"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35FAF-7635-45E2-9C18-FA8F01AC2630}" type="slidenum">
              <a:rPr lang="en-GB" smtClean="0"/>
              <a:t>‹#›</a:t>
            </a:fld>
            <a:endParaRPr lang="en-GB"/>
          </a:p>
        </p:txBody>
      </p:sp>
    </p:spTree>
    <p:extLst>
      <p:ext uri="{BB962C8B-B14F-4D97-AF65-F5344CB8AC3E}">
        <p14:creationId xmlns:p14="http://schemas.microsoft.com/office/powerpoint/2010/main" val="2716646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5A58CB-2CA5-41F3-A6BA-F0B3A46F6CAA}" type="datetimeFigureOut">
              <a:rPr lang="en-GB" smtClean="0"/>
              <a:t>09/01/2023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135FAF-7635-45E2-9C18-FA8F01AC2630}"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8661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5A58CB-2CA5-41F3-A6BA-F0B3A46F6CAA}"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135FAF-7635-45E2-9C18-FA8F01AC2630}" type="slidenum">
              <a:rPr lang="en-GB" smtClean="0"/>
              <a:t>‹#›</a:t>
            </a:fld>
            <a:endParaRPr lang="en-GB"/>
          </a:p>
        </p:txBody>
      </p:sp>
    </p:spTree>
    <p:extLst>
      <p:ext uri="{BB962C8B-B14F-4D97-AF65-F5344CB8AC3E}">
        <p14:creationId xmlns:p14="http://schemas.microsoft.com/office/powerpoint/2010/main" val="117493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5A58CB-2CA5-41F3-A6BA-F0B3A46F6CAA}" type="datetimeFigureOut">
              <a:rPr lang="en-GB" smtClean="0"/>
              <a:t>09/01/2023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135FAF-7635-45E2-9C18-FA8F01AC2630}" type="slidenum">
              <a:rPr lang="en-GB" smtClean="0"/>
              <a:t>‹#›</a:t>
            </a:fld>
            <a:endParaRPr lang="en-GB"/>
          </a:p>
        </p:txBody>
      </p:sp>
    </p:spTree>
    <p:extLst>
      <p:ext uri="{BB962C8B-B14F-4D97-AF65-F5344CB8AC3E}">
        <p14:creationId xmlns:p14="http://schemas.microsoft.com/office/powerpoint/2010/main" val="3648105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5A58CB-2CA5-41F3-A6BA-F0B3A46F6CAA}" type="datetimeFigureOut">
              <a:rPr lang="en-GB" smtClean="0"/>
              <a:t>09/01/2023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135FAF-7635-45E2-9C18-FA8F01AC2630}" type="slidenum">
              <a:rPr lang="en-GB" smtClean="0"/>
              <a:t>‹#›</a:t>
            </a:fld>
            <a:endParaRPr lang="en-GB"/>
          </a:p>
        </p:txBody>
      </p:sp>
    </p:spTree>
    <p:extLst>
      <p:ext uri="{BB962C8B-B14F-4D97-AF65-F5344CB8AC3E}">
        <p14:creationId xmlns:p14="http://schemas.microsoft.com/office/powerpoint/2010/main" val="1812973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C5A58CB-2CA5-41F3-A6BA-F0B3A46F6CAA}" type="datetimeFigureOut">
              <a:rPr lang="en-GB" smtClean="0"/>
              <a:t>09/01/2023</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6B135FAF-7635-45E2-9C18-FA8F01AC2630}" type="slidenum">
              <a:rPr lang="en-GB" smtClean="0"/>
              <a:t>‹#›</a:t>
            </a:fld>
            <a:endParaRPr lang="en-GB"/>
          </a:p>
        </p:txBody>
      </p:sp>
    </p:spTree>
    <p:extLst>
      <p:ext uri="{BB962C8B-B14F-4D97-AF65-F5344CB8AC3E}">
        <p14:creationId xmlns:p14="http://schemas.microsoft.com/office/powerpoint/2010/main" val="1813583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C5A58CB-2CA5-41F3-A6BA-F0B3A46F6CAA}" type="datetimeFigureOut">
              <a:rPr lang="en-GB" smtClean="0"/>
              <a:t>09/01/2023</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B135FAF-7635-45E2-9C18-FA8F01AC2630}" type="slidenum">
              <a:rPr lang="en-GB" smtClean="0"/>
              <a:t>‹#›</a:t>
            </a:fld>
            <a:endParaRPr lang="en-GB"/>
          </a:p>
        </p:txBody>
      </p:sp>
    </p:spTree>
    <p:extLst>
      <p:ext uri="{BB962C8B-B14F-4D97-AF65-F5344CB8AC3E}">
        <p14:creationId xmlns:p14="http://schemas.microsoft.com/office/powerpoint/2010/main" val="1131100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5A58CB-2CA5-41F3-A6BA-F0B3A46F6CAA}" type="datetimeFigureOut">
              <a:rPr lang="en-GB" smtClean="0"/>
              <a:t>09/01/2023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135FAF-7635-45E2-9C18-FA8F01AC2630}" type="slidenum">
              <a:rPr lang="en-GB" smtClean="0"/>
              <a:t>‹#›</a:t>
            </a:fld>
            <a:endParaRPr lang="en-GB"/>
          </a:p>
        </p:txBody>
      </p:sp>
    </p:spTree>
    <p:extLst>
      <p:ext uri="{BB962C8B-B14F-4D97-AF65-F5344CB8AC3E}">
        <p14:creationId xmlns:p14="http://schemas.microsoft.com/office/powerpoint/2010/main" val="516012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5A58CB-2CA5-41F3-A6BA-F0B3A46F6CAA}" type="datetimeFigureOut">
              <a:rPr lang="en-GB" smtClean="0"/>
              <a:t>09/01/2023</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B135FAF-7635-45E2-9C18-FA8F01AC2630}"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522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ooks for Year 5">
            <a:extLst>
              <a:ext uri="{FF2B5EF4-FFF2-40B4-BE49-F238E27FC236}">
                <a16:creationId xmlns:a16="http://schemas.microsoft.com/office/drawing/2014/main" id="{43D848EC-5944-AB45-106D-746153A007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022" r="14943" b="2"/>
          <a:stretch/>
        </p:blipFill>
        <p:spPr bwMode="auto">
          <a:xfrm>
            <a:off x="321731" y="557189"/>
            <a:ext cx="5668684" cy="574361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D2417AA3-067B-F993-1F3B-DA4F2C6A07A8}"/>
              </a:ext>
            </a:extLst>
          </p:cNvPr>
          <p:cNvPicPr>
            <a:picLocks noChangeAspect="1"/>
          </p:cNvPicPr>
          <p:nvPr/>
        </p:nvPicPr>
        <p:blipFill rotWithShape="1">
          <a:blip r:embed="rId3"/>
          <a:srcRect l="20263" r="25643" b="2"/>
          <a:stretch/>
        </p:blipFill>
        <p:spPr>
          <a:xfrm>
            <a:off x="6195375" y="557189"/>
            <a:ext cx="5674893" cy="5743618"/>
          </a:xfrm>
          <a:prstGeom prst="rect">
            <a:avLst/>
          </a:prstGeom>
        </p:spPr>
      </p:pic>
    </p:spTree>
    <p:extLst>
      <p:ext uri="{BB962C8B-B14F-4D97-AF65-F5344CB8AC3E}">
        <p14:creationId xmlns:p14="http://schemas.microsoft.com/office/powerpoint/2010/main" val="307640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8763" y="274638"/>
            <a:ext cx="10945091" cy="1143000"/>
          </a:xfrm>
        </p:spPr>
        <p:txBody>
          <a:bodyPr>
            <a:noAutofit/>
          </a:bodyPr>
          <a:lstStyle/>
          <a:p>
            <a:r>
              <a:rPr lang="en-GB" sz="3200" dirty="0">
                <a:latin typeface="Candara" panose="020E0502030303020204" pitchFamily="34" charset="0"/>
              </a:rPr>
              <a:t>A ZPD score is given to your child after completing the STAR test</a:t>
            </a:r>
          </a:p>
        </p:txBody>
      </p:sp>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1768" y="3975447"/>
            <a:ext cx="3005653" cy="27832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99816" y="1772816"/>
            <a:ext cx="7440416" cy="5078313"/>
          </a:xfrm>
          <a:prstGeom prst="rect">
            <a:avLst/>
          </a:prstGeom>
          <a:noFill/>
        </p:spPr>
        <p:txBody>
          <a:bodyPr wrap="square" rtlCol="0">
            <a:spAutoFit/>
          </a:bodyPr>
          <a:lstStyle/>
          <a:p>
            <a:r>
              <a:rPr lang="en-GB" sz="2000" dirty="0">
                <a:latin typeface="Candara" panose="020E0502030303020204" pitchFamily="34" charset="0"/>
              </a:rPr>
              <a:t>ZPD is two numbers that the student uses to choose their next reading book.</a:t>
            </a:r>
          </a:p>
          <a:p>
            <a:endParaRPr lang="en-GB" sz="2000" dirty="0">
              <a:latin typeface="Candara" panose="020E0502030303020204" pitchFamily="34" charset="0"/>
            </a:endParaRPr>
          </a:p>
          <a:p>
            <a:r>
              <a:rPr lang="en-GB" sz="2000" dirty="0">
                <a:latin typeface="Candara" panose="020E0502030303020204" pitchFamily="34" charset="0"/>
              </a:rPr>
              <a:t>The lowest number is the lowest level of book the student should be choosing.</a:t>
            </a:r>
          </a:p>
          <a:p>
            <a:endParaRPr lang="en-GB" sz="2000" dirty="0">
              <a:latin typeface="Candara" panose="020E0502030303020204" pitchFamily="34" charset="0"/>
            </a:endParaRPr>
          </a:p>
          <a:p>
            <a:r>
              <a:rPr lang="en-GB" sz="2000" dirty="0">
                <a:latin typeface="Candara" panose="020E0502030303020204" pitchFamily="34" charset="0"/>
              </a:rPr>
              <a:t>The highest number is the highest level of book the student should be choosing.</a:t>
            </a:r>
          </a:p>
          <a:p>
            <a:endParaRPr lang="en-GB" sz="2000" dirty="0">
              <a:latin typeface="Candara" panose="020E0502030303020204" pitchFamily="34" charset="0"/>
            </a:endParaRPr>
          </a:p>
          <a:p>
            <a:r>
              <a:rPr lang="en-GB" sz="2000" dirty="0">
                <a:latin typeface="Candara" panose="020E0502030303020204" pitchFamily="34" charset="0"/>
              </a:rPr>
              <a:t>Students keep a record of all their ZPDs in their planners or exercise books. </a:t>
            </a:r>
          </a:p>
          <a:p>
            <a:endParaRPr lang="en-GB" sz="2000" dirty="0">
              <a:latin typeface="Candara" panose="020E0502030303020204" pitchFamily="34" charset="0"/>
            </a:endParaRPr>
          </a:p>
          <a:p>
            <a:r>
              <a:rPr lang="en-GB" sz="2000" dirty="0">
                <a:latin typeface="Candara" panose="020E0502030303020204" pitchFamily="34" charset="0"/>
              </a:rPr>
              <a:t>A new STAR test takes place every half term, so students can see improvements in their reading ability, but also choose more challenging books. </a:t>
            </a:r>
          </a:p>
          <a:p>
            <a:endParaRPr lang="en-GB" sz="2400" dirty="0">
              <a:latin typeface="Candara" panose="020E0502030303020204" pitchFamily="34" charset="0"/>
            </a:endParaRPr>
          </a:p>
        </p:txBody>
      </p:sp>
      <p:sp>
        <p:nvSpPr>
          <p:cNvPr id="4" name="TextBox 3"/>
          <p:cNvSpPr txBox="1"/>
          <p:nvPr/>
        </p:nvSpPr>
        <p:spPr>
          <a:xfrm>
            <a:off x="423352" y="1664802"/>
            <a:ext cx="3600400" cy="1107996"/>
          </a:xfrm>
          <a:prstGeom prst="rect">
            <a:avLst/>
          </a:prstGeom>
          <a:noFill/>
        </p:spPr>
        <p:txBody>
          <a:bodyPr wrap="square" rtlCol="0">
            <a:spAutoFit/>
          </a:bodyPr>
          <a:lstStyle/>
          <a:p>
            <a:r>
              <a:rPr lang="en-GB" sz="6600" dirty="0">
                <a:latin typeface="Candara" panose="020E0502030303020204" pitchFamily="34" charset="0"/>
              </a:rPr>
              <a:t>3.2 – 4.6</a:t>
            </a:r>
          </a:p>
        </p:txBody>
      </p:sp>
      <p:cxnSp>
        <p:nvCxnSpPr>
          <p:cNvPr id="6" name="Straight Arrow Connector 5"/>
          <p:cNvCxnSpPr/>
          <p:nvPr/>
        </p:nvCxnSpPr>
        <p:spPr>
          <a:xfrm flipH="1" flipV="1">
            <a:off x="783392" y="2672914"/>
            <a:ext cx="720080"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575480" y="3104963"/>
            <a:ext cx="1512168" cy="646331"/>
          </a:xfrm>
          <a:prstGeom prst="rect">
            <a:avLst/>
          </a:prstGeom>
          <a:noFill/>
        </p:spPr>
        <p:txBody>
          <a:bodyPr wrap="square" rtlCol="0">
            <a:spAutoFit/>
          </a:bodyPr>
          <a:lstStyle/>
          <a:p>
            <a:r>
              <a:rPr lang="en-GB" dirty="0">
                <a:latin typeface="Candara" panose="020E0502030303020204" pitchFamily="34" charset="0"/>
              </a:rPr>
              <a:t>Lowest number</a:t>
            </a:r>
          </a:p>
        </p:txBody>
      </p:sp>
      <p:cxnSp>
        <p:nvCxnSpPr>
          <p:cNvPr id="9" name="Straight Arrow Connector 8"/>
          <p:cNvCxnSpPr/>
          <p:nvPr/>
        </p:nvCxnSpPr>
        <p:spPr>
          <a:xfrm flipH="1" flipV="1">
            <a:off x="2511584" y="2672914"/>
            <a:ext cx="360040" cy="3240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087648" y="2996951"/>
            <a:ext cx="1080120" cy="646331"/>
          </a:xfrm>
          <a:prstGeom prst="rect">
            <a:avLst/>
          </a:prstGeom>
          <a:noFill/>
        </p:spPr>
        <p:txBody>
          <a:bodyPr wrap="square" rtlCol="0">
            <a:spAutoFit/>
          </a:bodyPr>
          <a:lstStyle/>
          <a:p>
            <a:r>
              <a:rPr lang="en-GB" dirty="0">
                <a:latin typeface="Candara" panose="020E0502030303020204" pitchFamily="34" charset="0"/>
              </a:rPr>
              <a:t>Highest number</a:t>
            </a:r>
          </a:p>
        </p:txBody>
      </p:sp>
    </p:spTree>
    <p:extLst>
      <p:ext uri="{BB962C8B-B14F-4D97-AF65-F5344CB8AC3E}">
        <p14:creationId xmlns:p14="http://schemas.microsoft.com/office/powerpoint/2010/main" val="2064212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u="sng" dirty="0"/>
              <a:t>AR Quizzes</a:t>
            </a: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4624" t="7507" r="14395" b="6966"/>
          <a:stretch/>
        </p:blipFill>
        <p:spPr bwMode="auto">
          <a:xfrm>
            <a:off x="327682" y="2116659"/>
            <a:ext cx="2888642" cy="3480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503533" y="1742902"/>
            <a:ext cx="8184161" cy="3970318"/>
          </a:xfrm>
          <a:prstGeom prst="rect">
            <a:avLst/>
          </a:prstGeom>
          <a:noFill/>
        </p:spPr>
        <p:txBody>
          <a:bodyPr wrap="square" rtlCol="0">
            <a:spAutoFit/>
          </a:bodyPr>
          <a:lstStyle/>
          <a:p>
            <a:r>
              <a:rPr lang="en-GB" dirty="0">
                <a:latin typeface="Candara" panose="020E0502030303020204" pitchFamily="34" charset="0"/>
              </a:rPr>
              <a:t>A quiz is different to a STAR test because students only take a quiz </a:t>
            </a:r>
            <a:r>
              <a:rPr lang="en-GB" b="1" u="sng" dirty="0">
                <a:latin typeface="Candara" panose="020E0502030303020204" pitchFamily="34" charset="0"/>
              </a:rPr>
              <a:t>after</a:t>
            </a:r>
            <a:r>
              <a:rPr lang="en-GB" dirty="0">
                <a:latin typeface="Candara" panose="020E0502030303020204" pitchFamily="34" charset="0"/>
              </a:rPr>
              <a:t> they have </a:t>
            </a:r>
            <a:r>
              <a:rPr lang="en-GB" i="1" dirty="0">
                <a:latin typeface="Candara" panose="020E0502030303020204" pitchFamily="34" charset="0"/>
              </a:rPr>
              <a:t>finished</a:t>
            </a:r>
            <a:r>
              <a:rPr lang="en-GB" dirty="0">
                <a:latin typeface="Candara" panose="020E0502030303020204" pitchFamily="34" charset="0"/>
              </a:rPr>
              <a:t> a book. </a:t>
            </a:r>
          </a:p>
          <a:p>
            <a:endParaRPr lang="en-GB" dirty="0">
              <a:latin typeface="Candara" panose="020E0502030303020204" pitchFamily="34" charset="0"/>
            </a:endParaRPr>
          </a:p>
          <a:p>
            <a:r>
              <a:rPr lang="en-GB" dirty="0">
                <a:latin typeface="Candara" panose="020E0502030303020204" pitchFamily="34" charset="0"/>
              </a:rPr>
              <a:t>There are usually about 10 questions on the book that has been read. At the end of the quiz the students are given a percentage to show them how well they have done. </a:t>
            </a:r>
          </a:p>
          <a:p>
            <a:endParaRPr lang="en-GB" dirty="0">
              <a:latin typeface="Candara" panose="020E0502030303020204" pitchFamily="34" charset="0"/>
            </a:endParaRPr>
          </a:p>
          <a:p>
            <a:r>
              <a:rPr lang="en-GB" dirty="0">
                <a:latin typeface="Candara" panose="020E0502030303020204" pitchFamily="34" charset="0"/>
              </a:rPr>
              <a:t>There are some important rules for taking quizzes:</a:t>
            </a:r>
          </a:p>
          <a:p>
            <a:endParaRPr lang="en-GB" dirty="0">
              <a:latin typeface="Candara" panose="020E0502030303020204" pitchFamily="34" charset="0"/>
            </a:endParaRPr>
          </a:p>
          <a:p>
            <a:pPr marL="342900" indent="-342900">
              <a:buAutoNum type="arabicParenR"/>
            </a:pPr>
            <a:r>
              <a:rPr lang="en-GB" dirty="0">
                <a:solidFill>
                  <a:srgbClr val="7030A0"/>
                </a:solidFill>
                <a:latin typeface="Candara" panose="020E0502030303020204" pitchFamily="34" charset="0"/>
              </a:rPr>
              <a:t>The book the child is quizzed on </a:t>
            </a:r>
            <a:r>
              <a:rPr lang="en-GB" b="1" u="sng" dirty="0">
                <a:solidFill>
                  <a:srgbClr val="7030A0"/>
                </a:solidFill>
                <a:latin typeface="Candara" panose="020E0502030303020204" pitchFamily="34" charset="0"/>
              </a:rPr>
              <a:t>must be a book they have read in the last two weeks</a:t>
            </a:r>
            <a:r>
              <a:rPr lang="en-GB" dirty="0">
                <a:solidFill>
                  <a:srgbClr val="7030A0"/>
                </a:solidFill>
                <a:latin typeface="Candara" panose="020E0502030303020204" pitchFamily="34" charset="0"/>
              </a:rPr>
              <a:t>. AR is not a memory test but rather measuring reading ability.</a:t>
            </a:r>
          </a:p>
          <a:p>
            <a:pPr marL="342900" indent="-342900">
              <a:buAutoNum type="arabicParenR"/>
            </a:pPr>
            <a:r>
              <a:rPr lang="en-GB" dirty="0">
                <a:solidFill>
                  <a:srgbClr val="7030A0"/>
                </a:solidFill>
                <a:latin typeface="Candara" panose="020E0502030303020204" pitchFamily="34" charset="0"/>
              </a:rPr>
              <a:t>A student cannot take a quiz until they have read the entire text.</a:t>
            </a:r>
            <a:endParaRPr lang="en-GB" b="1" u="sng" dirty="0">
              <a:solidFill>
                <a:srgbClr val="7030A0"/>
              </a:solidFill>
              <a:latin typeface="Candara" panose="020E0502030303020204" pitchFamily="34" charset="0"/>
            </a:endParaRPr>
          </a:p>
          <a:p>
            <a:pPr marL="342900" indent="-342900">
              <a:buAutoNum type="arabicParenR"/>
            </a:pPr>
            <a:r>
              <a:rPr lang="en-GB" dirty="0">
                <a:solidFill>
                  <a:srgbClr val="7030A0"/>
                </a:solidFill>
                <a:latin typeface="Candara" panose="020E0502030303020204" pitchFamily="34" charset="0"/>
              </a:rPr>
              <a:t>Quizzes must be done individually, not with anyone’s help.</a:t>
            </a:r>
          </a:p>
          <a:p>
            <a:pPr marL="342900" indent="-342900">
              <a:buAutoNum type="arabicParenR"/>
            </a:pPr>
            <a:endParaRPr lang="en-GB" dirty="0">
              <a:latin typeface="Candara" panose="020E0502030303020204" pitchFamily="34" charset="0"/>
            </a:endParaRPr>
          </a:p>
        </p:txBody>
      </p:sp>
    </p:spTree>
    <p:extLst>
      <p:ext uri="{BB962C8B-B14F-4D97-AF65-F5344CB8AC3E}">
        <p14:creationId xmlns:p14="http://schemas.microsoft.com/office/powerpoint/2010/main" val="16127984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2" descr="Z:\newtek\_backgrounds_1.02\Ryan\Power Point Templates2\School Presentation_not_done\Elements\apple_rotat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9688628" y="-283308"/>
            <a:ext cx="3124201"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262381" y="1898442"/>
            <a:ext cx="6264275" cy="707886"/>
          </a:xfrm>
          <a:prstGeom prst="rect">
            <a:avLst/>
          </a:prstGeom>
        </p:spPr>
        <p:txBody>
          <a:bodyPr>
            <a:spAutoFit/>
          </a:bodyPr>
          <a:lstStyle/>
          <a:p>
            <a:pPr marL="342900" indent="-342900">
              <a:buFont typeface="Arial" pitchFamily="34" charset="0"/>
              <a:buChar char="•"/>
              <a:defRPr/>
            </a:pPr>
            <a:r>
              <a:rPr lang="en-GB" sz="2000" dirty="0">
                <a:latin typeface="Candara" panose="020E0502030303020204" pitchFamily="34" charset="0"/>
              </a:rPr>
              <a:t>As with anything, performance improves with practice.  </a:t>
            </a:r>
          </a:p>
        </p:txBody>
      </p:sp>
      <p:sp>
        <p:nvSpPr>
          <p:cNvPr id="5" name="Rectangle 4"/>
          <p:cNvSpPr/>
          <p:nvPr/>
        </p:nvSpPr>
        <p:spPr>
          <a:xfrm>
            <a:off x="4079876" y="692151"/>
            <a:ext cx="6119813" cy="584775"/>
          </a:xfrm>
          <a:prstGeom prst="rect">
            <a:avLst/>
          </a:prstGeom>
        </p:spPr>
        <p:txBody>
          <a:bodyPr>
            <a:spAutoFit/>
          </a:bodyPr>
          <a:lstStyle/>
          <a:p>
            <a:pPr algn="ctr">
              <a:defRPr/>
            </a:pPr>
            <a:r>
              <a:rPr lang="en-GB" sz="3200" dirty="0">
                <a:latin typeface="Candara" panose="020E0502030303020204" pitchFamily="34" charset="0"/>
              </a:rPr>
              <a:t>“How can I help?”</a:t>
            </a:r>
          </a:p>
        </p:txBody>
      </p:sp>
      <p:sp>
        <p:nvSpPr>
          <p:cNvPr id="6" name="Rectangle 5"/>
          <p:cNvSpPr/>
          <p:nvPr/>
        </p:nvSpPr>
        <p:spPr>
          <a:xfrm>
            <a:off x="4262381" y="2756909"/>
            <a:ext cx="6264275" cy="400050"/>
          </a:xfrm>
          <a:prstGeom prst="rect">
            <a:avLst/>
          </a:prstGeom>
        </p:spPr>
        <p:txBody>
          <a:bodyPr>
            <a:spAutoFit/>
          </a:bodyPr>
          <a:lstStyle/>
          <a:p>
            <a:pPr marL="342900" indent="-342900">
              <a:buFont typeface="Arial" pitchFamily="34" charset="0"/>
              <a:buChar char="•"/>
              <a:defRPr/>
            </a:pPr>
            <a:r>
              <a:rPr lang="en-GB" sz="2000" dirty="0">
                <a:latin typeface="Candara" panose="020E0502030303020204" pitchFamily="34" charset="0"/>
              </a:rPr>
              <a:t>Encourage your child to read at home.</a:t>
            </a:r>
          </a:p>
        </p:txBody>
      </p:sp>
      <p:sp>
        <p:nvSpPr>
          <p:cNvPr id="7" name="Rectangle 6"/>
          <p:cNvSpPr/>
          <p:nvPr/>
        </p:nvSpPr>
        <p:spPr>
          <a:xfrm>
            <a:off x="4096128" y="3372169"/>
            <a:ext cx="7702404" cy="1323439"/>
          </a:xfrm>
          <a:prstGeom prst="rect">
            <a:avLst/>
          </a:prstGeom>
        </p:spPr>
        <p:txBody>
          <a:bodyPr wrap="square">
            <a:spAutoFit/>
          </a:bodyPr>
          <a:lstStyle/>
          <a:p>
            <a:pPr marL="342900" indent="-342900">
              <a:buFont typeface="Arial" pitchFamily="34" charset="0"/>
              <a:buChar char="•"/>
              <a:defRPr/>
            </a:pPr>
            <a:r>
              <a:rPr lang="en-GB" sz="2000" dirty="0">
                <a:latin typeface="Candara" panose="020E0502030303020204" pitchFamily="34" charset="0"/>
              </a:rPr>
              <a:t>Create a culture of reading in your household by reading with your child, starting a home library, visiting your local library, charity shop or bookshop on a regular basis and by letting your child see you reading.  </a:t>
            </a:r>
          </a:p>
        </p:txBody>
      </p:sp>
      <p:sp>
        <p:nvSpPr>
          <p:cNvPr id="8" name="Rectangle 7"/>
          <p:cNvSpPr/>
          <p:nvPr/>
        </p:nvSpPr>
        <p:spPr>
          <a:xfrm>
            <a:off x="4389844" y="4725978"/>
            <a:ext cx="7408688" cy="1015663"/>
          </a:xfrm>
          <a:prstGeom prst="rect">
            <a:avLst/>
          </a:prstGeom>
        </p:spPr>
        <p:txBody>
          <a:bodyPr wrap="square">
            <a:spAutoFit/>
          </a:bodyPr>
          <a:lstStyle/>
          <a:p>
            <a:pPr marL="342900" indent="-342900">
              <a:buFont typeface="Arial" pitchFamily="34" charset="0"/>
              <a:buChar char="•"/>
              <a:defRPr/>
            </a:pPr>
            <a:r>
              <a:rPr lang="en-GB" sz="2000" dirty="0">
                <a:latin typeface="Candara" panose="020E0502030303020204" pitchFamily="34" charset="0"/>
              </a:rPr>
              <a:t>When reading with your child stop and ask questions to be sure your child comprehends what they have read and in general make a habit of discussing books that each of you has read. </a:t>
            </a:r>
          </a:p>
        </p:txBody>
      </p:sp>
      <p:pic>
        <p:nvPicPr>
          <p:cNvPr id="2" name="Picture 1">
            <a:extLst>
              <a:ext uri="{FF2B5EF4-FFF2-40B4-BE49-F238E27FC236}">
                <a16:creationId xmlns:a16="http://schemas.microsoft.com/office/drawing/2014/main" id="{37BCEFFC-892E-D976-3F4B-80E15292D153}"/>
              </a:ext>
            </a:extLst>
          </p:cNvPr>
          <p:cNvPicPr>
            <a:picLocks noChangeAspect="1"/>
          </p:cNvPicPr>
          <p:nvPr/>
        </p:nvPicPr>
        <p:blipFill>
          <a:blip r:embed="rId3" cstate="print"/>
          <a:srcRect b="49130"/>
          <a:stretch>
            <a:fillRect/>
          </a:stretch>
        </p:blipFill>
        <p:spPr bwMode="auto">
          <a:xfrm rot="16200000">
            <a:off x="-1274458" y="2146388"/>
            <a:ext cx="4832783" cy="1752423"/>
          </a:xfrm>
          <a:prstGeom prst="rect">
            <a:avLst/>
          </a:prstGeom>
          <a:noFill/>
          <a:ln w="9525">
            <a:noFill/>
            <a:miter lim="800000"/>
            <a:headEnd/>
            <a:tailEnd/>
          </a:ln>
        </p:spPr>
      </p:pic>
      <p:pic>
        <p:nvPicPr>
          <p:cNvPr id="3" name="Picture 2">
            <a:extLst>
              <a:ext uri="{FF2B5EF4-FFF2-40B4-BE49-F238E27FC236}">
                <a16:creationId xmlns:a16="http://schemas.microsoft.com/office/drawing/2014/main" id="{8F5B3404-4671-D4F6-F2AA-662FB6B05878}"/>
              </a:ext>
            </a:extLst>
          </p:cNvPr>
          <p:cNvPicPr>
            <a:picLocks noChangeAspect="1"/>
          </p:cNvPicPr>
          <p:nvPr/>
        </p:nvPicPr>
        <p:blipFill>
          <a:blip r:embed="rId3" cstate="print"/>
          <a:srcRect t="49631"/>
          <a:stretch>
            <a:fillRect/>
          </a:stretch>
        </p:blipFill>
        <p:spPr bwMode="auto">
          <a:xfrm rot="16200000">
            <a:off x="411107" y="2578829"/>
            <a:ext cx="5275811" cy="1894686"/>
          </a:xfrm>
          <a:prstGeom prst="rect">
            <a:avLst/>
          </a:prstGeom>
          <a:noFill/>
          <a:ln w="9525">
            <a:noFill/>
            <a:miter lim="800000"/>
            <a:headEnd/>
            <a:tailEnd/>
          </a:ln>
        </p:spPr>
      </p:pic>
    </p:spTree>
    <p:extLst>
      <p:ext uri="{BB962C8B-B14F-4D97-AF65-F5344CB8AC3E}">
        <p14:creationId xmlns:p14="http://schemas.microsoft.com/office/powerpoint/2010/main" val="240029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2" descr="Z:\newtek\_backgrounds_1.02\Ryan\Power Point Templates2\School Presentation_not_done\Elements\apple_rotat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620713"/>
            <a:ext cx="3124201"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4440239" y="692151"/>
            <a:ext cx="5722937" cy="1077913"/>
          </a:xfrm>
          <a:prstGeom prst="rect">
            <a:avLst/>
          </a:prstGeom>
        </p:spPr>
        <p:txBody>
          <a:bodyPr>
            <a:spAutoFit/>
          </a:bodyPr>
          <a:lstStyle/>
          <a:p>
            <a:pPr algn="ctr">
              <a:defRPr/>
            </a:pPr>
            <a:r>
              <a:rPr lang="en-GB" sz="3200" dirty="0">
                <a:latin typeface="Candara" panose="020E0502030303020204" pitchFamily="34" charset="0"/>
              </a:rPr>
              <a:t>How will I know how my child is doing? </a:t>
            </a:r>
          </a:p>
        </p:txBody>
      </p:sp>
      <p:sp>
        <p:nvSpPr>
          <p:cNvPr id="5" name="Rectangle 4"/>
          <p:cNvSpPr/>
          <p:nvPr/>
        </p:nvSpPr>
        <p:spPr>
          <a:xfrm>
            <a:off x="3810001" y="1973263"/>
            <a:ext cx="6353175" cy="1016000"/>
          </a:xfrm>
          <a:prstGeom prst="rect">
            <a:avLst/>
          </a:prstGeom>
        </p:spPr>
        <p:txBody>
          <a:bodyPr>
            <a:spAutoFit/>
          </a:bodyPr>
          <a:lstStyle/>
          <a:p>
            <a:pPr marL="342900" indent="-342900">
              <a:buFont typeface="Arial" pitchFamily="34" charset="0"/>
              <a:buChar char="•"/>
              <a:defRPr/>
            </a:pPr>
            <a:r>
              <a:rPr lang="en-GB" sz="2000" dirty="0">
                <a:latin typeface="Candara" panose="020E0502030303020204" pitchFamily="34" charset="0"/>
              </a:rPr>
              <a:t>You can access your child’s AR information in Renaissance Place Home Connect from any web-enabled computer.</a:t>
            </a:r>
          </a:p>
        </p:txBody>
      </p:sp>
      <p:sp>
        <p:nvSpPr>
          <p:cNvPr id="6" name="Rectangle 5"/>
          <p:cNvSpPr/>
          <p:nvPr/>
        </p:nvSpPr>
        <p:spPr>
          <a:xfrm>
            <a:off x="5375275" y="3001963"/>
            <a:ext cx="4787900" cy="1016000"/>
          </a:xfrm>
          <a:prstGeom prst="rect">
            <a:avLst/>
          </a:prstGeom>
        </p:spPr>
        <p:txBody>
          <a:bodyPr>
            <a:spAutoFit/>
          </a:bodyPr>
          <a:lstStyle/>
          <a:p>
            <a:pPr marL="342900" indent="-342900">
              <a:buFont typeface="Arial" pitchFamily="34" charset="0"/>
              <a:buChar char="•"/>
              <a:defRPr/>
            </a:pPr>
            <a:r>
              <a:rPr lang="en-GB" sz="2000" dirty="0">
                <a:latin typeface="Candara" panose="020E0502030303020204" pitchFamily="34" charset="0"/>
              </a:rPr>
              <a:t>Once in the programme, you can view your child’s progress towards targets, points and books read. </a:t>
            </a:r>
          </a:p>
        </p:txBody>
      </p:sp>
      <p:sp>
        <p:nvSpPr>
          <p:cNvPr id="7" name="Rectangle 6"/>
          <p:cNvSpPr/>
          <p:nvPr/>
        </p:nvSpPr>
        <p:spPr>
          <a:xfrm>
            <a:off x="5360988" y="4037014"/>
            <a:ext cx="4787900" cy="708025"/>
          </a:xfrm>
          <a:prstGeom prst="rect">
            <a:avLst/>
          </a:prstGeom>
        </p:spPr>
        <p:txBody>
          <a:bodyPr>
            <a:spAutoFit/>
          </a:bodyPr>
          <a:lstStyle/>
          <a:p>
            <a:pPr marL="342900" indent="-342900">
              <a:buFont typeface="Arial" pitchFamily="34" charset="0"/>
              <a:buChar char="•"/>
              <a:defRPr/>
            </a:pPr>
            <a:r>
              <a:rPr lang="en-GB" sz="2000" dirty="0">
                <a:latin typeface="Candara" panose="020E0502030303020204" pitchFamily="34" charset="0"/>
              </a:rPr>
              <a:t>You can also access AR </a:t>
            </a:r>
            <a:r>
              <a:rPr lang="en-GB" sz="2000" dirty="0" err="1">
                <a:latin typeface="Candara" panose="020E0502030303020204" pitchFamily="34" charset="0"/>
              </a:rPr>
              <a:t>BookFinder</a:t>
            </a:r>
            <a:r>
              <a:rPr lang="en-GB" sz="2000" dirty="0">
                <a:latin typeface="Candara" panose="020E0502030303020204" pitchFamily="34" charset="0"/>
              </a:rPr>
              <a:t> to search for titles of interest. </a:t>
            </a:r>
          </a:p>
        </p:txBody>
      </p:sp>
      <p:sp>
        <p:nvSpPr>
          <p:cNvPr id="8" name="Rectangle 7"/>
          <p:cNvSpPr/>
          <p:nvPr/>
        </p:nvSpPr>
        <p:spPr>
          <a:xfrm>
            <a:off x="5448301" y="4762501"/>
            <a:ext cx="4714875" cy="708025"/>
          </a:xfrm>
          <a:prstGeom prst="rect">
            <a:avLst/>
          </a:prstGeom>
        </p:spPr>
        <p:txBody>
          <a:bodyPr>
            <a:spAutoFit/>
          </a:bodyPr>
          <a:lstStyle/>
          <a:p>
            <a:pPr marL="342900" indent="-342900">
              <a:buFont typeface="Arial" pitchFamily="34" charset="0"/>
              <a:buChar char="•"/>
              <a:defRPr/>
            </a:pPr>
            <a:r>
              <a:rPr lang="en-GB" sz="2000" dirty="0">
                <a:latin typeface="Candara" panose="020E0502030303020204" pitchFamily="34" charset="0"/>
              </a:rPr>
              <a:t>You can only access information about your own child.</a:t>
            </a:r>
          </a:p>
        </p:txBody>
      </p:sp>
      <p:pic>
        <p:nvPicPr>
          <p:cNvPr id="112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2974975"/>
            <a:ext cx="32067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2058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696" y="296652"/>
            <a:ext cx="6067940"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Straight Arrow Connector 2"/>
          <p:cNvCxnSpPr/>
          <p:nvPr/>
        </p:nvCxnSpPr>
        <p:spPr>
          <a:xfrm flipH="1" flipV="1">
            <a:off x="8688288" y="2420888"/>
            <a:ext cx="864096" cy="7200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624392" y="2132856"/>
            <a:ext cx="2085470" cy="1477328"/>
          </a:xfrm>
          <a:prstGeom prst="rect">
            <a:avLst/>
          </a:prstGeom>
          <a:noFill/>
        </p:spPr>
        <p:txBody>
          <a:bodyPr wrap="square" rtlCol="0">
            <a:spAutoFit/>
          </a:bodyPr>
          <a:lstStyle/>
          <a:p>
            <a:r>
              <a:rPr lang="en-GB" dirty="0"/>
              <a:t>Last book read and quizzed on. Include % correct and points earned from book.</a:t>
            </a:r>
          </a:p>
        </p:txBody>
      </p:sp>
      <p:cxnSp>
        <p:nvCxnSpPr>
          <p:cNvPr id="6" name="Straight Arrow Connector 5"/>
          <p:cNvCxnSpPr/>
          <p:nvPr/>
        </p:nvCxnSpPr>
        <p:spPr>
          <a:xfrm flipV="1">
            <a:off x="2063552" y="2492896"/>
            <a:ext cx="2520280" cy="432048"/>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847528" y="1916832"/>
            <a:ext cx="1152128" cy="2862322"/>
          </a:xfrm>
          <a:prstGeom prst="rect">
            <a:avLst/>
          </a:prstGeom>
          <a:noFill/>
        </p:spPr>
        <p:txBody>
          <a:bodyPr wrap="square" rtlCol="0">
            <a:spAutoFit/>
          </a:bodyPr>
          <a:lstStyle/>
          <a:p>
            <a:r>
              <a:rPr lang="en-GB" dirty="0"/>
              <a:t>Average quiz score</a:t>
            </a:r>
          </a:p>
          <a:p>
            <a:endParaRPr lang="en-GB" dirty="0"/>
          </a:p>
          <a:p>
            <a:endParaRPr lang="en-GB" dirty="0"/>
          </a:p>
          <a:p>
            <a:r>
              <a:rPr lang="en-GB" dirty="0"/>
              <a:t>Points earned</a:t>
            </a:r>
          </a:p>
          <a:p>
            <a:endParaRPr lang="en-GB" dirty="0"/>
          </a:p>
          <a:p>
            <a:r>
              <a:rPr lang="en-GB" dirty="0"/>
              <a:t>Average book level.</a:t>
            </a:r>
          </a:p>
        </p:txBody>
      </p:sp>
    </p:spTree>
    <p:extLst>
      <p:ext uri="{BB962C8B-B14F-4D97-AF65-F5344CB8AC3E}">
        <p14:creationId xmlns:p14="http://schemas.microsoft.com/office/powerpoint/2010/main" val="2356680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6964" y="790575"/>
            <a:ext cx="7458075" cy="527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711624" y="116632"/>
            <a:ext cx="6840760" cy="369332"/>
          </a:xfrm>
          <a:prstGeom prst="rect">
            <a:avLst/>
          </a:prstGeom>
          <a:noFill/>
        </p:spPr>
        <p:txBody>
          <a:bodyPr wrap="square" rtlCol="0">
            <a:spAutoFit/>
          </a:bodyPr>
          <a:lstStyle/>
          <a:p>
            <a:pPr algn="ctr"/>
            <a:r>
              <a:rPr lang="en-GB" dirty="0"/>
              <a:t>Your child’s bookshelf</a:t>
            </a:r>
          </a:p>
        </p:txBody>
      </p:sp>
    </p:spTree>
    <p:extLst>
      <p:ext uri="{BB962C8B-B14F-4D97-AF65-F5344CB8AC3E}">
        <p14:creationId xmlns:p14="http://schemas.microsoft.com/office/powerpoint/2010/main" val="1264422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43D3E1-45F8-7F16-6E97-08D07A1A924C}"/>
              </a:ext>
            </a:extLst>
          </p:cNvPr>
          <p:cNvSpPr txBox="1"/>
          <p:nvPr/>
        </p:nvSpPr>
        <p:spPr>
          <a:xfrm>
            <a:off x="3053301" y="1335819"/>
            <a:ext cx="5239909" cy="646331"/>
          </a:xfrm>
          <a:prstGeom prst="rect">
            <a:avLst/>
          </a:prstGeom>
          <a:noFill/>
        </p:spPr>
        <p:txBody>
          <a:bodyPr wrap="square" rtlCol="0">
            <a:spAutoFit/>
          </a:bodyPr>
          <a:lstStyle/>
          <a:p>
            <a:r>
              <a:rPr lang="en-GB" sz="3600" dirty="0"/>
              <a:t>Questions?</a:t>
            </a:r>
          </a:p>
        </p:txBody>
      </p:sp>
    </p:spTree>
    <p:extLst>
      <p:ext uri="{BB962C8B-B14F-4D97-AF65-F5344CB8AC3E}">
        <p14:creationId xmlns:p14="http://schemas.microsoft.com/office/powerpoint/2010/main" val="250383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CC0ADC06-C8BE-4B19-BCA1-F3AA2AD87C4B}"/>
              </a:ext>
            </a:extLst>
          </p:cNvPr>
          <p:cNvSpPr>
            <a:spLocks noGrp="1"/>
          </p:cNvSpPr>
          <p:nvPr>
            <p:ph type="title"/>
          </p:nvPr>
        </p:nvSpPr>
        <p:spPr>
          <a:xfrm>
            <a:off x="492370" y="605896"/>
            <a:ext cx="3084844" cy="5646208"/>
          </a:xfrm>
        </p:spPr>
        <p:txBody>
          <a:bodyPr anchor="ctr">
            <a:normAutofit/>
          </a:bodyPr>
          <a:lstStyle/>
          <a:p>
            <a:r>
              <a:rPr lang="en-GB" sz="3600">
                <a:solidFill>
                  <a:srgbClr val="FFFFFF"/>
                </a:solidFill>
              </a:rPr>
              <a:t>What do the statistics tell us?</a:t>
            </a:r>
          </a:p>
        </p:txBody>
      </p:sp>
      <p:sp>
        <p:nvSpPr>
          <p:cNvPr id="10" name="Rectangle 14">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Content Placeholder 5">
            <a:extLst>
              <a:ext uri="{FF2B5EF4-FFF2-40B4-BE49-F238E27FC236}">
                <a16:creationId xmlns:a16="http://schemas.microsoft.com/office/drawing/2014/main" id="{A3124E83-AA90-4AD3-BE8E-90DFDFAF7FF5}"/>
              </a:ext>
            </a:extLst>
          </p:cNvPr>
          <p:cNvSpPr>
            <a:spLocks noGrp="1"/>
          </p:cNvSpPr>
          <p:nvPr>
            <p:ph idx="1"/>
          </p:nvPr>
        </p:nvSpPr>
        <p:spPr>
          <a:xfrm>
            <a:off x="4286152" y="174929"/>
            <a:ext cx="7855888" cy="7235686"/>
          </a:xfrm>
        </p:spPr>
        <p:txBody>
          <a:bodyPr anchor="ctr">
            <a:normAutofit/>
          </a:bodyPr>
          <a:lstStyle/>
          <a:p>
            <a:r>
              <a:rPr lang="en-GB" sz="2200" dirty="0">
                <a:latin typeface="Candara" panose="020E0502030303020204" pitchFamily="34" charset="0"/>
              </a:rPr>
              <a:t>27% of students come into secondary school (Y7) below the expected standard (DfE, 2019)</a:t>
            </a:r>
          </a:p>
          <a:p>
            <a:r>
              <a:rPr lang="en-GB" sz="2200" dirty="0">
                <a:latin typeface="Candara" panose="020E0502030303020204" pitchFamily="34" charset="0"/>
              </a:rPr>
              <a:t>25% of 15-year-olds have a reading age of 12 or below (GL Assessment, 2020)</a:t>
            </a:r>
          </a:p>
          <a:p>
            <a:r>
              <a:rPr lang="en-GB" sz="2200" dirty="0">
                <a:latin typeface="Candara" panose="020E0502030303020204" pitchFamily="34" charset="0"/>
              </a:rPr>
              <a:t>16.4% of adults in England are functionally illiterate (NLT, 2012)</a:t>
            </a:r>
          </a:p>
          <a:p>
            <a:r>
              <a:rPr lang="en-US" sz="2200" dirty="0">
                <a:latin typeface="Candara" panose="020E0502030303020204" pitchFamily="34" charset="0"/>
              </a:rPr>
              <a:t>Reading aids with cognitive development and impacts positively across the curriculum – readers likely to do ‘significantly better’, with a 9.9% advantage in </a:t>
            </a:r>
            <a:r>
              <a:rPr lang="en-US" sz="2200" dirty="0" err="1">
                <a:latin typeface="Candara" panose="020E0502030303020204" pitchFamily="34" charset="0"/>
              </a:rPr>
              <a:t>Maths</a:t>
            </a:r>
            <a:r>
              <a:rPr lang="en-US" sz="2200" dirty="0">
                <a:latin typeface="Candara" panose="020E0502030303020204" pitchFamily="34" charset="0"/>
              </a:rPr>
              <a:t> alone. (IoE, 2013).</a:t>
            </a:r>
          </a:p>
          <a:p>
            <a:r>
              <a:rPr lang="en-GB" sz="2200" dirty="0">
                <a:latin typeface="Candara" panose="020E0502030303020204" pitchFamily="34" charset="0"/>
              </a:rPr>
              <a:t>Researchers found that the strongest factor affecting pupils’ science scores is reading comprehension (EEF, 2017)</a:t>
            </a:r>
          </a:p>
          <a:p>
            <a:r>
              <a:rPr lang="en-GB" sz="2200" dirty="0">
                <a:latin typeface="Candara" panose="020E0502030303020204" pitchFamily="34" charset="0"/>
              </a:rPr>
              <a:t>Reading improves children’s vocabulary by 26% regardless of background (Centre for Longitudinal Studies, November 2017)</a:t>
            </a:r>
          </a:p>
          <a:p>
            <a:r>
              <a:rPr lang="en-US" sz="2200" dirty="0">
                <a:latin typeface="Candara" panose="020E0502030303020204" pitchFamily="34" charset="0"/>
              </a:rPr>
              <a:t>Reading independently is a more important indicator of success than socio-economic/educational status of parents (OECD/PISA 2009)</a:t>
            </a:r>
          </a:p>
          <a:p>
            <a:r>
              <a:rPr lang="en-US" sz="2200" dirty="0">
                <a:latin typeface="Candara" panose="020E0502030303020204" pitchFamily="34" charset="0"/>
              </a:rPr>
              <a:t>By age 15, there is a gap equivalent to 8.5 years of schooling between the highest and lowest 10% of readers (PISA 2018)</a:t>
            </a:r>
          </a:p>
          <a:p>
            <a:endParaRPr lang="en-US" sz="1800" dirty="0"/>
          </a:p>
          <a:p>
            <a:endParaRPr lang="en-GB" sz="1800" dirty="0"/>
          </a:p>
        </p:txBody>
      </p:sp>
    </p:spTree>
    <p:extLst>
      <p:ext uri="{BB962C8B-B14F-4D97-AF65-F5344CB8AC3E}">
        <p14:creationId xmlns:p14="http://schemas.microsoft.com/office/powerpoint/2010/main" val="2415245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F99765-585E-4ECB-941A-E86EFCAB3DE4}"/>
              </a:ext>
            </a:extLst>
          </p:cNvPr>
          <p:cNvSpPr>
            <a:spLocks noGrp="1"/>
          </p:cNvSpPr>
          <p:nvPr>
            <p:ph idx="1"/>
          </p:nvPr>
        </p:nvSpPr>
        <p:spPr>
          <a:xfrm>
            <a:off x="781930" y="665041"/>
            <a:ext cx="10515600" cy="4351338"/>
          </a:xfrm>
        </p:spPr>
        <p:txBody>
          <a:bodyPr>
            <a:normAutofit/>
          </a:bodyPr>
          <a:lstStyle/>
          <a:p>
            <a:pPr marL="0" indent="0">
              <a:buNone/>
            </a:pPr>
            <a:r>
              <a:rPr lang="en-GB" sz="4400" dirty="0">
                <a:latin typeface="Candara" panose="020E0502030303020204" pitchFamily="34" charset="0"/>
              </a:rPr>
              <a:t>What percentage of text-lexis (words we can understand and comprehend) do we need to know to access a text?</a:t>
            </a:r>
          </a:p>
          <a:p>
            <a:pPr lvl="1"/>
            <a:r>
              <a:rPr lang="en-GB" sz="4000" dirty="0">
                <a:latin typeface="Candara" panose="020E0502030303020204" pitchFamily="34" charset="0"/>
              </a:rPr>
              <a:t>75%</a:t>
            </a:r>
          </a:p>
          <a:p>
            <a:pPr lvl="1"/>
            <a:r>
              <a:rPr lang="en-GB" sz="4000" dirty="0">
                <a:latin typeface="Candara" panose="020E0502030303020204" pitchFamily="34" charset="0"/>
              </a:rPr>
              <a:t>85%</a:t>
            </a:r>
          </a:p>
          <a:p>
            <a:pPr lvl="1"/>
            <a:r>
              <a:rPr lang="en-GB" sz="4000" dirty="0">
                <a:latin typeface="Candara" panose="020E0502030303020204" pitchFamily="34" charset="0"/>
              </a:rPr>
              <a:t>95%</a:t>
            </a:r>
          </a:p>
        </p:txBody>
      </p:sp>
      <p:sp>
        <p:nvSpPr>
          <p:cNvPr id="4" name="Rectangle: Rounded Corners 3">
            <a:extLst>
              <a:ext uri="{FF2B5EF4-FFF2-40B4-BE49-F238E27FC236}">
                <a16:creationId xmlns:a16="http://schemas.microsoft.com/office/drawing/2014/main" id="{621F9B72-3629-4AF7-9C2B-8F6B2E984770}"/>
              </a:ext>
            </a:extLst>
          </p:cNvPr>
          <p:cNvSpPr/>
          <p:nvPr/>
        </p:nvSpPr>
        <p:spPr>
          <a:xfrm>
            <a:off x="4030579" y="3080084"/>
            <a:ext cx="8025063" cy="267253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0" i="0" dirty="0">
                <a:solidFill>
                  <a:schemeClr val="bg1"/>
                </a:solidFill>
                <a:effectLst/>
                <a:latin typeface="Open Sans" panose="020B0606030504020204" pitchFamily="34" charset="0"/>
              </a:rPr>
              <a:t>“The more words you know the easier you’ll find it to guess the meaning of unfamiliar words”</a:t>
            </a:r>
          </a:p>
          <a:p>
            <a:pPr algn="ctr"/>
            <a:endParaRPr lang="en-US" sz="2800" dirty="0">
              <a:solidFill>
                <a:schemeClr val="bg1"/>
              </a:solidFill>
              <a:latin typeface="Open Sans" panose="020B0606030504020204" pitchFamily="34" charset="0"/>
            </a:endParaRPr>
          </a:p>
          <a:p>
            <a:pPr algn="ctr"/>
            <a:r>
              <a:rPr lang="en-US" sz="2800" dirty="0" err="1">
                <a:solidFill>
                  <a:schemeClr val="bg1"/>
                </a:solidFill>
                <a:latin typeface="Open Sans" panose="020B0606030504020204" pitchFamily="34" charset="0"/>
              </a:rPr>
              <a:t>Didau</a:t>
            </a:r>
            <a:r>
              <a:rPr lang="en-US" sz="2800" dirty="0">
                <a:solidFill>
                  <a:schemeClr val="bg1"/>
                </a:solidFill>
                <a:latin typeface="Open Sans" panose="020B0606030504020204" pitchFamily="34" charset="0"/>
              </a:rPr>
              <a:t> (2014)</a:t>
            </a:r>
            <a:endParaRPr lang="en-GB" sz="2800" dirty="0">
              <a:solidFill>
                <a:schemeClr val="bg1"/>
              </a:solidFill>
            </a:endParaRPr>
          </a:p>
        </p:txBody>
      </p:sp>
    </p:spTree>
    <p:extLst>
      <p:ext uri="{BB962C8B-B14F-4D97-AF65-F5344CB8AC3E}">
        <p14:creationId xmlns:p14="http://schemas.microsoft.com/office/powerpoint/2010/main" val="948726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91F3-A5B6-4C9A-9FFD-AFDD367EB94A}"/>
              </a:ext>
            </a:extLst>
          </p:cNvPr>
          <p:cNvSpPr>
            <a:spLocks noGrp="1"/>
          </p:cNvSpPr>
          <p:nvPr>
            <p:ph type="title"/>
          </p:nvPr>
        </p:nvSpPr>
        <p:spPr/>
        <p:txBody>
          <a:bodyPr>
            <a:normAutofit/>
          </a:bodyPr>
          <a:lstStyle/>
          <a:p>
            <a:r>
              <a:rPr lang="en-GB" sz="6600" b="1" dirty="0">
                <a:solidFill>
                  <a:schemeClr val="accent2">
                    <a:lumMod val="75000"/>
                  </a:schemeClr>
                </a:solidFill>
              </a:rPr>
              <a:t>85%</a:t>
            </a:r>
          </a:p>
        </p:txBody>
      </p:sp>
      <p:sp>
        <p:nvSpPr>
          <p:cNvPr id="3" name="Content Placeholder 2">
            <a:extLst>
              <a:ext uri="{FF2B5EF4-FFF2-40B4-BE49-F238E27FC236}">
                <a16:creationId xmlns:a16="http://schemas.microsoft.com/office/drawing/2014/main" id="{E1CE5654-9A95-4E1E-BDFF-6A054A2E84EE}"/>
              </a:ext>
            </a:extLst>
          </p:cNvPr>
          <p:cNvSpPr>
            <a:spLocks noGrp="1"/>
          </p:cNvSpPr>
          <p:nvPr>
            <p:ph idx="1"/>
          </p:nvPr>
        </p:nvSpPr>
        <p:spPr>
          <a:xfrm>
            <a:off x="190831" y="1845733"/>
            <a:ext cx="11847444" cy="4411943"/>
          </a:xfrm>
        </p:spPr>
        <p:txBody>
          <a:bodyPr>
            <a:normAutofit fontScale="92500"/>
          </a:bodyPr>
          <a:lstStyle/>
          <a:p>
            <a:pPr marL="0" indent="0">
              <a:buNone/>
            </a:pPr>
            <a:r>
              <a:rPr lang="en-US" sz="2800" dirty="0">
                <a:latin typeface="Candara" panose="020E0502030303020204" pitchFamily="34" charset="0"/>
              </a:rPr>
              <a:t>Then, in 2005, a team of scientists unearthed thousands of dodo bones in some mud flats in Mauritius. The remains date back to over 4,000 years ago, when the island was suffering from a lengthy drought. The mud flats would have formed a freshwater oasis in an otherwise parched environment. It is thought that most of the animals, while trying to reach the slowly receding waters of the lake, became stuck and died of thirst or suffocation. However, clearly some dodos survived as they did not become extinct until much later. This discovery is helping to rehabilitate the image of this much-ridiculed bird. The very fact that the dodo was still alive and well on Mauritius 4,000 years after a drought that claimed the lives of thousands of animals is an indication of the bird’s ability to survive. The remains are also helping scientists to find out more about the anatomy of the dodo, for example that it was a much slimmer bird than any pictures suggest</a:t>
            </a:r>
            <a:endParaRPr lang="en-GB" sz="2800" dirty="0">
              <a:latin typeface="Candara" panose="020E0502030303020204" pitchFamily="34" charset="0"/>
            </a:endParaRPr>
          </a:p>
        </p:txBody>
      </p:sp>
      <p:sp>
        <p:nvSpPr>
          <p:cNvPr id="4" name="Rectangle 3">
            <a:extLst>
              <a:ext uri="{FF2B5EF4-FFF2-40B4-BE49-F238E27FC236}">
                <a16:creationId xmlns:a16="http://schemas.microsoft.com/office/drawing/2014/main" id="{30418D4F-0925-484D-8FC8-5BDB1A29C47D}"/>
              </a:ext>
            </a:extLst>
          </p:cNvPr>
          <p:cNvSpPr/>
          <p:nvPr/>
        </p:nvSpPr>
        <p:spPr>
          <a:xfrm>
            <a:off x="5052230" y="1885086"/>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3A822C6-6031-4D07-95CF-F2724D7F10F0}"/>
              </a:ext>
            </a:extLst>
          </p:cNvPr>
          <p:cNvSpPr/>
          <p:nvPr/>
        </p:nvSpPr>
        <p:spPr>
          <a:xfrm>
            <a:off x="9176744" y="2623925"/>
            <a:ext cx="1235242"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6ABA146-23CC-4E34-A2BB-9DB9AB601A65}"/>
              </a:ext>
            </a:extLst>
          </p:cNvPr>
          <p:cNvSpPr/>
          <p:nvPr/>
        </p:nvSpPr>
        <p:spPr>
          <a:xfrm>
            <a:off x="4704814" y="3000954"/>
            <a:ext cx="1235242"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C2CE076-16AF-4F2D-B755-BC757C1B40EB}"/>
              </a:ext>
            </a:extLst>
          </p:cNvPr>
          <p:cNvSpPr/>
          <p:nvPr/>
        </p:nvSpPr>
        <p:spPr>
          <a:xfrm>
            <a:off x="5683260" y="3362007"/>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A76C98A-7910-4B4D-B597-991BE9C36C7B}"/>
              </a:ext>
            </a:extLst>
          </p:cNvPr>
          <p:cNvSpPr/>
          <p:nvPr/>
        </p:nvSpPr>
        <p:spPr>
          <a:xfrm>
            <a:off x="9093684" y="4077641"/>
            <a:ext cx="151314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03A34DA-8B91-4DDC-80D1-55A7B7FE8808}"/>
              </a:ext>
            </a:extLst>
          </p:cNvPr>
          <p:cNvSpPr/>
          <p:nvPr/>
        </p:nvSpPr>
        <p:spPr>
          <a:xfrm>
            <a:off x="6050547" y="4077642"/>
            <a:ext cx="1240429"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1E444CD-928F-4766-82D7-FFC03BEEDBCB}"/>
              </a:ext>
            </a:extLst>
          </p:cNvPr>
          <p:cNvSpPr/>
          <p:nvPr/>
        </p:nvSpPr>
        <p:spPr>
          <a:xfrm>
            <a:off x="1987424" y="5098699"/>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AC26FCB-BF6A-48FC-844A-5BD5397C6EE3}"/>
              </a:ext>
            </a:extLst>
          </p:cNvPr>
          <p:cNvSpPr/>
          <p:nvPr/>
        </p:nvSpPr>
        <p:spPr>
          <a:xfrm>
            <a:off x="8222743" y="5167659"/>
            <a:ext cx="1088234" cy="245914"/>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7E2A8F26-CB0D-42F1-8E01-EC990118CD4F}"/>
              </a:ext>
            </a:extLst>
          </p:cNvPr>
          <p:cNvSpPr/>
          <p:nvPr/>
        </p:nvSpPr>
        <p:spPr>
          <a:xfrm>
            <a:off x="3621984" y="1908099"/>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BE9BF8CB-600E-4BDE-83BC-8B9CC9FB18F6}"/>
              </a:ext>
            </a:extLst>
          </p:cNvPr>
          <p:cNvSpPr/>
          <p:nvPr/>
        </p:nvSpPr>
        <p:spPr>
          <a:xfrm>
            <a:off x="11205687" y="1918216"/>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3C84278C-014A-4F01-9CCC-A3EC63958B0A}"/>
              </a:ext>
            </a:extLst>
          </p:cNvPr>
          <p:cNvSpPr/>
          <p:nvPr/>
        </p:nvSpPr>
        <p:spPr>
          <a:xfrm>
            <a:off x="1214008" y="2290631"/>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85B80C3C-F6AF-4584-8ED4-7BEF59828A58}"/>
              </a:ext>
            </a:extLst>
          </p:cNvPr>
          <p:cNvSpPr/>
          <p:nvPr/>
        </p:nvSpPr>
        <p:spPr>
          <a:xfrm>
            <a:off x="3139926" y="2302741"/>
            <a:ext cx="1205751" cy="288770"/>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239B09-F7B0-4DE6-B4A2-0CC2ADD7B1E4}"/>
              </a:ext>
            </a:extLst>
          </p:cNvPr>
          <p:cNvSpPr/>
          <p:nvPr/>
        </p:nvSpPr>
        <p:spPr>
          <a:xfrm>
            <a:off x="4342186" y="2635619"/>
            <a:ext cx="994326"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7871DC37-E968-4B56-ACF9-651B8A78553A}"/>
              </a:ext>
            </a:extLst>
          </p:cNvPr>
          <p:cNvSpPr/>
          <p:nvPr/>
        </p:nvSpPr>
        <p:spPr>
          <a:xfrm>
            <a:off x="2993262" y="2643554"/>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C2252E2-12D7-473C-8852-9413DCEEBC59}"/>
              </a:ext>
            </a:extLst>
          </p:cNvPr>
          <p:cNvSpPr/>
          <p:nvPr/>
        </p:nvSpPr>
        <p:spPr>
          <a:xfrm>
            <a:off x="168213" y="2949676"/>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240DD37B-94EE-4458-8493-4A99B7D76456}"/>
              </a:ext>
            </a:extLst>
          </p:cNvPr>
          <p:cNvSpPr/>
          <p:nvPr/>
        </p:nvSpPr>
        <p:spPr>
          <a:xfrm>
            <a:off x="1363571" y="2972577"/>
            <a:ext cx="1205752" cy="288770"/>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B98AC3D0-AFD0-4A83-AEE4-5D58505EBA12}"/>
              </a:ext>
            </a:extLst>
          </p:cNvPr>
          <p:cNvSpPr/>
          <p:nvPr/>
        </p:nvSpPr>
        <p:spPr>
          <a:xfrm>
            <a:off x="5566993" y="3000953"/>
            <a:ext cx="2304798" cy="288770"/>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1420398D-9FD8-4914-9088-0696ED749376}"/>
              </a:ext>
            </a:extLst>
          </p:cNvPr>
          <p:cNvSpPr/>
          <p:nvPr/>
        </p:nvSpPr>
        <p:spPr>
          <a:xfrm>
            <a:off x="3139926" y="3689050"/>
            <a:ext cx="1542392" cy="334442"/>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8526AA7B-FB27-4423-97C9-30BF93F7EFD9}"/>
              </a:ext>
            </a:extLst>
          </p:cNvPr>
          <p:cNvSpPr/>
          <p:nvPr/>
        </p:nvSpPr>
        <p:spPr>
          <a:xfrm>
            <a:off x="1062863" y="5838988"/>
            <a:ext cx="1131697" cy="288769"/>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22D1795C-9B99-434D-B4DB-E7338D1942EB}"/>
              </a:ext>
            </a:extLst>
          </p:cNvPr>
          <p:cNvSpPr/>
          <p:nvPr/>
        </p:nvSpPr>
        <p:spPr>
          <a:xfrm>
            <a:off x="1987424" y="4064810"/>
            <a:ext cx="1060291"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8E1C211A-58BB-4337-9122-035614550A76}"/>
              </a:ext>
            </a:extLst>
          </p:cNvPr>
          <p:cNvSpPr/>
          <p:nvPr/>
        </p:nvSpPr>
        <p:spPr>
          <a:xfrm>
            <a:off x="2983386" y="4419984"/>
            <a:ext cx="124415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B99BB301-E2F5-40D4-A33B-338F1B4F03F9}"/>
              </a:ext>
            </a:extLst>
          </p:cNvPr>
          <p:cNvSpPr/>
          <p:nvPr/>
        </p:nvSpPr>
        <p:spPr>
          <a:xfrm>
            <a:off x="4682318" y="4786765"/>
            <a:ext cx="1153817" cy="271444"/>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04036C74-7505-473D-BA3A-D8E235115472}"/>
              </a:ext>
            </a:extLst>
          </p:cNvPr>
          <p:cNvSpPr/>
          <p:nvPr/>
        </p:nvSpPr>
        <p:spPr>
          <a:xfrm>
            <a:off x="5282228" y="5513153"/>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407A9D2-51E4-2424-6EB2-917014D5E30A}"/>
              </a:ext>
            </a:extLst>
          </p:cNvPr>
          <p:cNvSpPr/>
          <p:nvPr/>
        </p:nvSpPr>
        <p:spPr>
          <a:xfrm>
            <a:off x="-503436" y="2327216"/>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52652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500"/>
                                        <p:tgtEl>
                                          <p:spTgt spid="1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500"/>
                                        <p:tgtEl>
                                          <p:spTgt spid="21"/>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fade">
                                      <p:cBhvr>
                                        <p:cTn id="58" dur="500"/>
                                        <p:tgtEl>
                                          <p:spTgt spid="22"/>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500"/>
                                        <p:tgtEl>
                                          <p:spTgt spid="2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500"/>
                                        <p:tgtEl>
                                          <p:spTgt spid="2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500"/>
                                        <p:tgtEl>
                                          <p:spTgt spid="2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6"/>
                                        </p:tgtEl>
                                        <p:attrNameLst>
                                          <p:attrName>style.visibility</p:attrName>
                                        </p:attrNameLst>
                                      </p:cBhvr>
                                      <p:to>
                                        <p:strVal val="visible"/>
                                      </p:to>
                                    </p:set>
                                    <p:animEffect transition="in" filter="fade">
                                      <p:cBhvr>
                                        <p:cTn id="70" dur="500"/>
                                        <p:tgtEl>
                                          <p:spTgt spid="2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500"/>
                                        <p:tgtEl>
                                          <p:spTgt spid="27"/>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fade">
                                      <p:cBhvr>
                                        <p:cTn id="7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591F3-A5B6-4C9A-9FFD-AFDD367EB94A}"/>
              </a:ext>
            </a:extLst>
          </p:cNvPr>
          <p:cNvSpPr>
            <a:spLocks noGrp="1"/>
          </p:cNvSpPr>
          <p:nvPr>
            <p:ph type="title"/>
          </p:nvPr>
        </p:nvSpPr>
        <p:spPr/>
        <p:txBody>
          <a:bodyPr>
            <a:normAutofit/>
          </a:bodyPr>
          <a:lstStyle/>
          <a:p>
            <a:r>
              <a:rPr lang="en-GB" sz="6600" b="1" dirty="0">
                <a:solidFill>
                  <a:schemeClr val="accent2">
                    <a:lumMod val="75000"/>
                  </a:schemeClr>
                </a:solidFill>
              </a:rPr>
              <a:t>95%</a:t>
            </a:r>
          </a:p>
        </p:txBody>
      </p:sp>
      <p:sp>
        <p:nvSpPr>
          <p:cNvPr id="3" name="Content Placeholder 2">
            <a:extLst>
              <a:ext uri="{FF2B5EF4-FFF2-40B4-BE49-F238E27FC236}">
                <a16:creationId xmlns:a16="http://schemas.microsoft.com/office/drawing/2014/main" id="{E1CE5654-9A95-4E1E-BDFF-6A054A2E84EE}"/>
              </a:ext>
            </a:extLst>
          </p:cNvPr>
          <p:cNvSpPr>
            <a:spLocks noGrp="1"/>
          </p:cNvSpPr>
          <p:nvPr>
            <p:ph idx="1"/>
          </p:nvPr>
        </p:nvSpPr>
        <p:spPr>
          <a:xfrm>
            <a:off x="437322" y="1845734"/>
            <a:ext cx="10718358" cy="4023360"/>
          </a:xfrm>
        </p:spPr>
        <p:txBody>
          <a:bodyPr>
            <a:normAutofit fontScale="92500" lnSpcReduction="20000"/>
          </a:bodyPr>
          <a:lstStyle/>
          <a:p>
            <a:pPr marL="0" indent="0">
              <a:buNone/>
            </a:pPr>
            <a:r>
              <a:rPr lang="en-US" sz="2800" dirty="0">
                <a:latin typeface="Candara" panose="020E0502030303020204" pitchFamily="34" charset="0"/>
              </a:rPr>
              <a:t>Then, in 2005, a team of scientists unearthed thousands of dodo bones in some mud flats in Mauritius. The remains date back to over 4,000 years ago, when the island was suffering from a lengthy drought. The mud flats would have formed a freshwater oasis in an otherwise parched environment. It is thought that most of the animals, while trying to reach the slowly receding waters of the lake, became stuck and died of thirst or suffocation. However, clearly some dodos survived as they did not become extinct until much later. This discovery is helping to rehabilitate the image of this much-ridiculed bird. The very fact that the dodo was still alive and well on Mauritius 4,000 years after a drought that claimed the lives of thousands of animals is an indication of the bird’s ability to survive. The remains are also helping scientists to find out more about the anatomy of the dodo, for example that it was a much slimmer bird than any pictures suggest</a:t>
            </a:r>
            <a:endParaRPr lang="en-GB" sz="2800" dirty="0">
              <a:latin typeface="Candara" panose="020E0502030303020204" pitchFamily="34" charset="0"/>
            </a:endParaRPr>
          </a:p>
        </p:txBody>
      </p:sp>
      <p:sp>
        <p:nvSpPr>
          <p:cNvPr id="4" name="Rectangle 3">
            <a:extLst>
              <a:ext uri="{FF2B5EF4-FFF2-40B4-BE49-F238E27FC236}">
                <a16:creationId xmlns:a16="http://schemas.microsoft.com/office/drawing/2014/main" id="{30418D4F-0925-484D-8FC8-5BDB1A29C47D}"/>
              </a:ext>
            </a:extLst>
          </p:cNvPr>
          <p:cNvSpPr/>
          <p:nvPr/>
        </p:nvSpPr>
        <p:spPr>
          <a:xfrm>
            <a:off x="5163065" y="1845734"/>
            <a:ext cx="1523982" cy="324972"/>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3A822C6-6031-4D07-95CF-F2724D7F10F0}"/>
              </a:ext>
            </a:extLst>
          </p:cNvPr>
          <p:cNvSpPr/>
          <p:nvPr/>
        </p:nvSpPr>
        <p:spPr>
          <a:xfrm>
            <a:off x="4105156" y="2702256"/>
            <a:ext cx="729237"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6ABA146-23CC-4E34-A2BB-9DB9AB601A65}"/>
              </a:ext>
            </a:extLst>
          </p:cNvPr>
          <p:cNvSpPr/>
          <p:nvPr/>
        </p:nvSpPr>
        <p:spPr>
          <a:xfrm>
            <a:off x="7100070" y="2685291"/>
            <a:ext cx="1169287" cy="299188"/>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6C2CE076-16AF-4F2D-B755-BC757C1B40EB}"/>
              </a:ext>
            </a:extLst>
          </p:cNvPr>
          <p:cNvSpPr/>
          <p:nvPr/>
        </p:nvSpPr>
        <p:spPr>
          <a:xfrm>
            <a:off x="9631975" y="2961533"/>
            <a:ext cx="1388533"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A76C98A-7910-4B4D-B597-991BE9C36C7B}"/>
              </a:ext>
            </a:extLst>
          </p:cNvPr>
          <p:cNvSpPr/>
          <p:nvPr/>
        </p:nvSpPr>
        <p:spPr>
          <a:xfrm>
            <a:off x="9735940" y="4342416"/>
            <a:ext cx="1419740" cy="389317"/>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503A34DA-8B91-4DDC-80D1-55A7B7FE8808}"/>
              </a:ext>
            </a:extLst>
          </p:cNvPr>
          <p:cNvSpPr/>
          <p:nvPr/>
        </p:nvSpPr>
        <p:spPr>
          <a:xfrm>
            <a:off x="3210240" y="4934007"/>
            <a:ext cx="1298150"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41E444CD-928F-4766-82D7-FFC03BEEDBCB}"/>
              </a:ext>
            </a:extLst>
          </p:cNvPr>
          <p:cNvSpPr/>
          <p:nvPr/>
        </p:nvSpPr>
        <p:spPr>
          <a:xfrm>
            <a:off x="9193991" y="3727930"/>
            <a:ext cx="1230169" cy="324971"/>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4AC26FCB-BF6A-48FC-844A-5BD5397C6EE3}"/>
              </a:ext>
            </a:extLst>
          </p:cNvPr>
          <p:cNvSpPr/>
          <p:nvPr/>
        </p:nvSpPr>
        <p:spPr>
          <a:xfrm>
            <a:off x="4105156" y="3847668"/>
            <a:ext cx="1786761" cy="324971"/>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50C5F5BE-86B3-4507-97EB-AA9B8E7859BD}"/>
              </a:ext>
            </a:extLst>
          </p:cNvPr>
          <p:cNvSpPr/>
          <p:nvPr/>
        </p:nvSpPr>
        <p:spPr>
          <a:xfrm>
            <a:off x="6687047" y="2420033"/>
            <a:ext cx="1235242" cy="282223"/>
          </a:xfrm>
          <a:prstGeom prst="rect">
            <a:avLst/>
          </a:prstGeom>
          <a:solidFill>
            <a:srgbClr val="0000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9657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5192972"/>
            <a:ext cx="2868216" cy="1460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15389" y="548680"/>
            <a:ext cx="11294226" cy="5078313"/>
          </a:xfrm>
          <a:prstGeom prst="rect">
            <a:avLst/>
          </a:prstGeom>
          <a:noFill/>
        </p:spPr>
        <p:txBody>
          <a:bodyPr wrap="square" rtlCol="0">
            <a:spAutoFit/>
          </a:bodyPr>
          <a:lstStyle/>
          <a:p>
            <a:pPr algn="ctr"/>
            <a:r>
              <a:rPr lang="en-GB" sz="3200" b="1" u="sng" dirty="0">
                <a:latin typeface="Candara" panose="020E0502030303020204" pitchFamily="34" charset="0"/>
              </a:rPr>
              <a:t>Accelerated Reader: A Guide for Parents</a:t>
            </a:r>
          </a:p>
          <a:p>
            <a:endParaRPr lang="en-GB" sz="3200" dirty="0">
              <a:latin typeface="Candara" panose="020E0502030303020204" pitchFamily="34" charset="0"/>
            </a:endParaRPr>
          </a:p>
          <a:p>
            <a:r>
              <a:rPr lang="en-GB" sz="3200" dirty="0">
                <a:latin typeface="Candara" panose="020E0502030303020204" pitchFamily="34" charset="0"/>
              </a:rPr>
              <a:t>All students take at Walkwood take part in the  </a:t>
            </a:r>
            <a:r>
              <a:rPr lang="en-GB" sz="3200" b="1" dirty="0">
                <a:solidFill>
                  <a:srgbClr val="00B050"/>
                </a:solidFill>
                <a:latin typeface="Candara" panose="020E0502030303020204" pitchFamily="34" charset="0"/>
              </a:rPr>
              <a:t>Accelerated Reader </a:t>
            </a:r>
            <a:r>
              <a:rPr lang="en-GB" sz="3200" dirty="0">
                <a:latin typeface="Candara" panose="020E0502030303020204" pitchFamily="34" charset="0"/>
              </a:rPr>
              <a:t>programme, which is designed to do the following things:</a:t>
            </a:r>
          </a:p>
          <a:p>
            <a:endParaRPr lang="en-GB" sz="3200" dirty="0">
              <a:latin typeface="Candara" panose="020E0502030303020204" pitchFamily="34" charset="0"/>
            </a:endParaRPr>
          </a:p>
          <a:p>
            <a:pPr marL="457200" indent="-457200">
              <a:buFont typeface="Arial" panose="020B0604020202020204" pitchFamily="34" charset="0"/>
              <a:buChar char="•"/>
            </a:pPr>
            <a:r>
              <a:rPr lang="en-GB" sz="3200" dirty="0">
                <a:solidFill>
                  <a:srgbClr val="7030A0"/>
                </a:solidFill>
                <a:latin typeface="Candara" panose="020E0502030303020204" pitchFamily="34" charset="0"/>
              </a:rPr>
              <a:t>Find books that are the right ability for your child</a:t>
            </a:r>
          </a:p>
          <a:p>
            <a:pPr marL="457200" indent="-457200">
              <a:buFont typeface="Arial" panose="020B0604020202020204" pitchFamily="34" charset="0"/>
              <a:buChar char="•"/>
            </a:pPr>
            <a:r>
              <a:rPr lang="en-GB" sz="3200" dirty="0">
                <a:solidFill>
                  <a:srgbClr val="7030A0"/>
                </a:solidFill>
                <a:latin typeface="Candara" panose="020E0502030303020204" pitchFamily="34" charset="0"/>
              </a:rPr>
              <a:t>Encourage your child to read more</a:t>
            </a:r>
          </a:p>
          <a:p>
            <a:pPr marL="457200" indent="-457200">
              <a:buFont typeface="Arial" panose="020B0604020202020204" pitchFamily="34" charset="0"/>
              <a:buChar char="•"/>
            </a:pPr>
            <a:r>
              <a:rPr lang="en-GB" sz="3200" dirty="0">
                <a:solidFill>
                  <a:srgbClr val="7030A0"/>
                </a:solidFill>
                <a:latin typeface="Candara" panose="020E0502030303020204" pitchFamily="34" charset="0"/>
              </a:rPr>
              <a:t>Improve your child’s reading ability.</a:t>
            </a:r>
          </a:p>
          <a:p>
            <a:endParaRPr lang="en-GB" dirty="0">
              <a:latin typeface="Candara" panose="020E0502030303020204" pitchFamily="34" charset="0"/>
            </a:endParaRPr>
          </a:p>
          <a:p>
            <a:endParaRPr lang="en-GB" dirty="0">
              <a:latin typeface="Candara" panose="020E0502030303020204" pitchFamily="34" charset="0"/>
            </a:endParaRPr>
          </a:p>
        </p:txBody>
      </p:sp>
    </p:spTree>
    <p:extLst>
      <p:ext uri="{BB962C8B-B14F-4D97-AF65-F5344CB8AC3E}">
        <p14:creationId xmlns:p14="http://schemas.microsoft.com/office/powerpoint/2010/main" val="3378902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5024" y="558269"/>
            <a:ext cx="6736677" cy="4893647"/>
          </a:xfrm>
          <a:prstGeom prst="rect">
            <a:avLst/>
          </a:prstGeom>
          <a:noFill/>
        </p:spPr>
        <p:txBody>
          <a:bodyPr wrap="square" rtlCol="0">
            <a:spAutoFit/>
          </a:bodyPr>
          <a:lstStyle/>
          <a:p>
            <a:r>
              <a:rPr lang="en-GB" sz="2400" dirty="0">
                <a:latin typeface="Candara" panose="020E0502030303020204" pitchFamily="34" charset="0"/>
              </a:rPr>
              <a:t>At the start of the year every student took a </a:t>
            </a:r>
            <a:r>
              <a:rPr lang="en-GB" sz="2400" b="1" dirty="0">
                <a:latin typeface="Candara" panose="020E0502030303020204" pitchFamily="34" charset="0"/>
              </a:rPr>
              <a:t>Star Test</a:t>
            </a:r>
            <a:r>
              <a:rPr lang="en-GB" sz="2400" dirty="0">
                <a:latin typeface="Candara" panose="020E0502030303020204" pitchFamily="34" charset="0"/>
              </a:rPr>
              <a:t>, which is a computer-based test that measures a student’s reading ability through a series of 34 questions.</a:t>
            </a:r>
          </a:p>
          <a:p>
            <a:endParaRPr lang="en-GB" sz="2400" dirty="0">
              <a:latin typeface="Candara" panose="020E0502030303020204" pitchFamily="34" charset="0"/>
            </a:endParaRPr>
          </a:p>
          <a:p>
            <a:r>
              <a:rPr lang="en-GB" sz="2400" dirty="0">
                <a:latin typeface="Candara" panose="020E0502030303020204" pitchFamily="34" charset="0"/>
              </a:rPr>
              <a:t>Every test for every student is different, and the computer selects different questions for each student dependent on how well they answer the previous questions. Essentially, the computer adapts the test to suit your child.</a:t>
            </a:r>
          </a:p>
          <a:p>
            <a:endParaRPr lang="en-GB" sz="2400" dirty="0">
              <a:latin typeface="Candara" panose="020E0502030303020204" pitchFamily="34" charset="0"/>
            </a:endParaRPr>
          </a:p>
          <a:p>
            <a:r>
              <a:rPr lang="en-GB" sz="2400" dirty="0">
                <a:latin typeface="Candara" panose="020E0502030303020204" pitchFamily="34" charset="0"/>
              </a:rPr>
              <a:t>Once the student has completed the test, they are then given a </a:t>
            </a:r>
            <a:r>
              <a:rPr lang="en-GB" sz="2400" b="1" dirty="0">
                <a:latin typeface="Candara" panose="020E0502030303020204" pitchFamily="34" charset="0"/>
              </a:rPr>
              <a:t>ZPD score </a:t>
            </a:r>
            <a:r>
              <a:rPr lang="en-GB" sz="2400" dirty="0">
                <a:latin typeface="Candara" panose="020E0502030303020204" pitchFamily="34" charset="0"/>
              </a:rPr>
              <a:t>by their teacher.</a:t>
            </a:r>
            <a:endParaRPr lang="en-GB" dirty="0">
              <a:latin typeface="Candara" panose="020E0502030303020204" pitchFamily="34" charset="0"/>
            </a:endParaRPr>
          </a:p>
        </p:txBody>
      </p:sp>
      <p:pic>
        <p:nvPicPr>
          <p:cNvPr id="4098" name="Picture 2" descr="Image result for star t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6240" y="1484783"/>
            <a:ext cx="190500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369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047" y="286604"/>
            <a:ext cx="10950633" cy="1071142"/>
          </a:xfrm>
        </p:spPr>
        <p:txBody>
          <a:bodyPr/>
          <a:lstStyle/>
          <a:p>
            <a:r>
              <a:rPr lang="en-GB" dirty="0"/>
              <a:t>How STAR tests work</a:t>
            </a:r>
            <a:endParaRPr lang="en-GB" dirty="0">
              <a:solidFill>
                <a:srgbClr val="0070C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5157193"/>
            <a:ext cx="33147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0512" y="1817258"/>
            <a:ext cx="10992972" cy="3416320"/>
          </a:xfrm>
          <a:prstGeom prst="rect">
            <a:avLst/>
          </a:prstGeom>
          <a:noFill/>
        </p:spPr>
        <p:txBody>
          <a:bodyPr wrap="square" rtlCol="0">
            <a:spAutoFit/>
          </a:bodyPr>
          <a:lstStyle/>
          <a:p>
            <a:pPr marL="342900" indent="-342900">
              <a:buAutoNum type="arabicParenR"/>
            </a:pPr>
            <a:r>
              <a:rPr lang="en-GB" sz="2400" dirty="0">
                <a:solidFill>
                  <a:srgbClr val="0070C0"/>
                </a:solidFill>
                <a:latin typeface="Candara" panose="020E0502030303020204" pitchFamily="34" charset="0"/>
              </a:rPr>
              <a:t>The student </a:t>
            </a:r>
            <a:r>
              <a:rPr lang="en-GB" sz="2400" u="sng" dirty="0">
                <a:solidFill>
                  <a:srgbClr val="0070C0"/>
                </a:solidFill>
                <a:latin typeface="Candara" panose="020E0502030303020204" pitchFamily="34" charset="0"/>
              </a:rPr>
              <a:t>must  take their time. </a:t>
            </a:r>
            <a:r>
              <a:rPr lang="en-GB" sz="2400" dirty="0">
                <a:solidFill>
                  <a:srgbClr val="0070C0"/>
                </a:solidFill>
                <a:latin typeface="Candara" panose="020E0502030303020204" pitchFamily="34" charset="0"/>
              </a:rPr>
              <a:t>It is recommended that each child should spend </a:t>
            </a:r>
            <a:r>
              <a:rPr lang="en-GB" sz="2400" b="1" u="sng" dirty="0">
                <a:solidFill>
                  <a:srgbClr val="0070C0"/>
                </a:solidFill>
                <a:latin typeface="Candara" panose="020E0502030303020204" pitchFamily="34" charset="0"/>
              </a:rPr>
              <a:t>at least</a:t>
            </a:r>
            <a:r>
              <a:rPr lang="en-GB" sz="2400" dirty="0">
                <a:solidFill>
                  <a:srgbClr val="0070C0"/>
                </a:solidFill>
                <a:latin typeface="Candara" panose="020E0502030303020204" pitchFamily="34" charset="0"/>
              </a:rPr>
              <a:t> </a:t>
            </a:r>
            <a:r>
              <a:rPr lang="en-GB" sz="2400" i="1" dirty="0">
                <a:solidFill>
                  <a:srgbClr val="0070C0"/>
                </a:solidFill>
                <a:latin typeface="Candara" panose="020E0502030303020204" pitchFamily="34" charset="0"/>
              </a:rPr>
              <a:t>20 minutes</a:t>
            </a:r>
            <a:r>
              <a:rPr lang="en-GB" sz="2400" dirty="0">
                <a:solidFill>
                  <a:srgbClr val="0070C0"/>
                </a:solidFill>
                <a:latin typeface="Candara" panose="020E0502030303020204" pitchFamily="34" charset="0"/>
              </a:rPr>
              <a:t> on their tests. Students are used to working quickly in timed conditions, but during a STAR test it is about concentration, focus and careful reading.</a:t>
            </a:r>
          </a:p>
          <a:p>
            <a:pPr marL="342900" indent="-342900">
              <a:buAutoNum type="arabicParenR"/>
            </a:pPr>
            <a:r>
              <a:rPr lang="en-GB" sz="2400" dirty="0">
                <a:solidFill>
                  <a:srgbClr val="0070C0"/>
                </a:solidFill>
                <a:latin typeface="Candara" panose="020E0502030303020204" pitchFamily="34" charset="0"/>
              </a:rPr>
              <a:t>Students should not guess answers to questions. Instead, they should wait for the question to time out. This is to ensure the computer is not given a false impression of the student’s reading ability. </a:t>
            </a:r>
          </a:p>
          <a:p>
            <a:pPr marL="342900" indent="-342900">
              <a:buAutoNum type="arabicParenR"/>
            </a:pPr>
            <a:r>
              <a:rPr lang="en-GB" sz="2400" dirty="0">
                <a:solidFill>
                  <a:srgbClr val="0070C0"/>
                </a:solidFill>
                <a:latin typeface="Candara" panose="020E0502030303020204" pitchFamily="34" charset="0"/>
              </a:rPr>
              <a:t>Tests are done in exam conditions without any help from other students or the teacher. </a:t>
            </a:r>
            <a:endParaRPr lang="en-GB" sz="2400" b="1" u="sng" dirty="0">
              <a:solidFill>
                <a:srgbClr val="0070C0"/>
              </a:solidFill>
              <a:latin typeface="Candara" panose="020E0502030303020204" pitchFamily="34" charset="0"/>
            </a:endParaRPr>
          </a:p>
        </p:txBody>
      </p:sp>
    </p:spTree>
    <p:extLst>
      <p:ext uri="{BB962C8B-B14F-4D97-AF65-F5344CB8AC3E}">
        <p14:creationId xmlns:p14="http://schemas.microsoft.com/office/powerpoint/2010/main" val="1033335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3724" y="42036"/>
            <a:ext cx="7242442" cy="62417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826973"/>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D78B67FBD16548BFA96F1A4F0424D9" ma:contentTypeVersion="17" ma:contentTypeDescription="Create a new document." ma:contentTypeScope="" ma:versionID="5d80952b4ccd0423f71447c2b2faa27e">
  <xsd:schema xmlns:xsd="http://www.w3.org/2001/XMLSchema" xmlns:xs="http://www.w3.org/2001/XMLSchema" xmlns:p="http://schemas.microsoft.com/office/2006/metadata/properties" xmlns:ns2="10265577-d3ac-4f51-89e7-59c9e85535f1" xmlns:ns3="0374c427-b7f2-44eb-81c7-02bb7c1e0bfd" targetNamespace="http://schemas.microsoft.com/office/2006/metadata/properties" ma:root="true" ma:fieldsID="9746a43bbead70c256a029c03fdeff44" ns2:_="" ns3:_="">
    <xsd:import namespace="10265577-d3ac-4f51-89e7-59c9e85535f1"/>
    <xsd:import namespace="0374c427-b7f2-44eb-81c7-02bb7c1e0b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265577-d3ac-4f51-89e7-59c9e8553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88e4474-d5ba-4942-baaa-80d702590d41"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374c427-b7f2-44eb-81c7-02bb7c1e0bfd"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6c2d2d2-727f-43b7-b935-70e2d29cbb39}" ma:internalName="TaxCatchAll" ma:showField="CatchAllData" ma:web="0374c427-b7f2-44eb-81c7-02bb7c1e0b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374c427-b7f2-44eb-81c7-02bb7c1e0bfd" xsi:nil="true"/>
    <lcf76f155ced4ddcb4097134ff3c332f xmlns="10265577-d3ac-4f51-89e7-59c9e85535f1">
      <Terms xmlns="http://schemas.microsoft.com/office/infopath/2007/PartnerControls"/>
    </lcf76f155ced4ddcb4097134ff3c332f>
    <SharedWithUsers xmlns="0374c427-b7f2-44eb-81c7-02bb7c1e0bfd">
      <UserInfo>
        <DisplayName/>
        <AccountId xsi:nil="true"/>
        <AccountType/>
      </UserInfo>
    </SharedWithUsers>
    <MediaLengthInSeconds xmlns="10265577-d3ac-4f51-89e7-59c9e85535f1" xsi:nil="true"/>
  </documentManagement>
</p:properties>
</file>

<file path=customXml/itemProps1.xml><?xml version="1.0" encoding="utf-8"?>
<ds:datastoreItem xmlns:ds="http://schemas.openxmlformats.org/officeDocument/2006/customXml" ds:itemID="{BFBE456A-C3C0-4142-8A86-F9A7F70F12BA}"/>
</file>

<file path=customXml/itemProps2.xml><?xml version="1.0" encoding="utf-8"?>
<ds:datastoreItem xmlns:ds="http://schemas.openxmlformats.org/officeDocument/2006/customXml" ds:itemID="{0A8358BF-CF8B-4FC8-A9B9-2ADC759ABCF8}"/>
</file>

<file path=customXml/itemProps3.xml><?xml version="1.0" encoding="utf-8"?>
<ds:datastoreItem xmlns:ds="http://schemas.openxmlformats.org/officeDocument/2006/customXml" ds:itemID="{904B58AA-D7B0-42C0-9036-ABDA60DE22D5}"/>
</file>

<file path=docProps/app.xml><?xml version="1.0" encoding="utf-8"?>
<Properties xmlns="http://schemas.openxmlformats.org/officeDocument/2006/extended-properties" xmlns:vt="http://schemas.openxmlformats.org/officeDocument/2006/docPropsVTypes">
  <Template>Retrospect</Template>
  <TotalTime>410</TotalTime>
  <Words>1406</Words>
  <Application>Microsoft Office PowerPoint</Application>
  <PresentationFormat>Widescreen</PresentationFormat>
  <Paragraphs>88</Paragraphs>
  <Slides>16</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Candara</vt:lpstr>
      <vt:lpstr>GDS Transport</vt:lpstr>
      <vt:lpstr>Open Sans</vt:lpstr>
      <vt:lpstr>Retrospect</vt:lpstr>
      <vt:lpstr>PowerPoint Presentation</vt:lpstr>
      <vt:lpstr>What do the statistics tell us?</vt:lpstr>
      <vt:lpstr>PowerPoint Presentation</vt:lpstr>
      <vt:lpstr>85%</vt:lpstr>
      <vt:lpstr>95%</vt:lpstr>
      <vt:lpstr>PowerPoint Presentation</vt:lpstr>
      <vt:lpstr>PowerPoint Presentation</vt:lpstr>
      <vt:lpstr>How STAR tests work</vt:lpstr>
      <vt:lpstr>PowerPoint Presentation</vt:lpstr>
      <vt:lpstr>A ZPD score is given to your child after completing the STAR test</vt:lpstr>
      <vt:lpstr>AR Quizzes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Mrs R Shanley</dc:creator>
  <cp:lastModifiedBy>Mrs R Shanley</cp:lastModifiedBy>
  <cp:revision>1</cp:revision>
  <dcterms:created xsi:type="dcterms:W3CDTF">2023-01-04T11:04:49Z</dcterms:created>
  <dcterms:modified xsi:type="dcterms:W3CDTF">2023-01-09T16:54:35Z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0x0101004ED78B67FBD16548BFA96F1A4F0424D9</vt:lpwstr>
  </property>
  <property fmtid="{D5CDD505-2E9C-101B-9397-08002B2CF9AE}" pid="3" name="Order">
    <vt:r8>1865500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